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8" r:id="rId1"/>
  </p:sldMasterIdLst>
  <p:notesMasterIdLst>
    <p:notesMasterId r:id="rId50"/>
  </p:notesMasterIdLst>
  <p:handoutMasterIdLst>
    <p:handoutMasterId r:id="rId51"/>
  </p:handoutMasterIdLst>
  <p:sldIdLst>
    <p:sldId id="917" r:id="rId2"/>
    <p:sldId id="1024" r:id="rId3"/>
    <p:sldId id="1032" r:id="rId4"/>
    <p:sldId id="1038" r:id="rId5"/>
    <p:sldId id="1039" r:id="rId6"/>
    <p:sldId id="1068" r:id="rId7"/>
    <p:sldId id="1076" r:id="rId8"/>
    <p:sldId id="1077" r:id="rId9"/>
    <p:sldId id="1075" r:id="rId10"/>
    <p:sldId id="1079" r:id="rId11"/>
    <p:sldId id="1080" r:id="rId12"/>
    <p:sldId id="1078" r:id="rId13"/>
    <p:sldId id="1082" r:id="rId14"/>
    <p:sldId id="1083" r:id="rId15"/>
    <p:sldId id="1084" r:id="rId16"/>
    <p:sldId id="1081" r:id="rId17"/>
    <p:sldId id="1061" r:id="rId18"/>
    <p:sldId id="1062" r:id="rId19"/>
    <p:sldId id="1063" r:id="rId20"/>
    <p:sldId id="1064" r:id="rId21"/>
    <p:sldId id="1065" r:id="rId22"/>
    <p:sldId id="1066" r:id="rId23"/>
    <p:sldId id="1067" r:id="rId24"/>
    <p:sldId id="1054" r:id="rId25"/>
    <p:sldId id="1053" r:id="rId26"/>
    <p:sldId id="1056" r:id="rId27"/>
    <p:sldId id="1087" r:id="rId28"/>
    <p:sldId id="1088" r:id="rId29"/>
    <p:sldId id="1089" r:id="rId30"/>
    <p:sldId id="1090" r:id="rId31"/>
    <p:sldId id="1091" r:id="rId32"/>
    <p:sldId id="1057" r:id="rId33"/>
    <p:sldId id="1058" r:id="rId34"/>
    <p:sldId id="1059" r:id="rId35"/>
    <p:sldId id="1060" r:id="rId36"/>
    <p:sldId id="1069" r:id="rId37"/>
    <p:sldId id="1070" r:id="rId38"/>
    <p:sldId id="1071" r:id="rId39"/>
    <p:sldId id="1072" r:id="rId40"/>
    <p:sldId id="1055" r:id="rId41"/>
    <p:sldId id="1037" r:id="rId42"/>
    <p:sldId id="1073" r:id="rId43"/>
    <p:sldId id="1074" r:id="rId44"/>
    <p:sldId id="765" r:id="rId45"/>
    <p:sldId id="916" r:id="rId46"/>
    <p:sldId id="1085" r:id="rId47"/>
    <p:sldId id="1086" r:id="rId48"/>
    <p:sldId id="652" r:id="rId4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ryn crawford" initials="kc" lastIdx="26"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860000"/>
    <a:srgbClr val="FAC090"/>
    <a:srgbClr val="AC0000"/>
    <a:srgbClr val="FF6600"/>
    <a:srgbClr val="F9F9F9"/>
    <a:srgbClr val="FFFFFF"/>
    <a:srgbClr val="F79646"/>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374" autoAdjust="0"/>
    <p:restoredTop sz="57226" autoAdjust="0"/>
  </p:normalViewPr>
  <p:slideViewPr>
    <p:cSldViewPr snapToGrid="0">
      <p:cViewPr>
        <p:scale>
          <a:sx n="62" d="100"/>
          <a:sy n="62" d="100"/>
        </p:scale>
        <p:origin x="-134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1" d="100"/>
        <a:sy n="71" d="100"/>
      </p:scale>
      <p:origin x="0" y="6930"/>
    </p:cViewPr>
  </p:sorterViewPr>
  <p:notesViewPr>
    <p:cSldViewPr snapToGrid="0">
      <p:cViewPr varScale="1">
        <p:scale>
          <a:sx n="90" d="100"/>
          <a:sy n="90" d="100"/>
        </p:scale>
        <p:origin x="-2934"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ata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EBAF83-8C9A-46CB-BEFE-2DC3F5366E43}"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US"/>
        </a:p>
      </dgm:t>
    </dgm:pt>
    <dgm:pt modelId="{9EE362B0-465A-4166-ABA7-ED7F90DF7725}">
      <dgm:prSet phldrT="[Text]"/>
      <dgm:spPr/>
      <dgm:t>
        <a:bodyPr/>
        <a:lstStyle/>
        <a:p>
          <a:pPr algn="ctr"/>
          <a:r>
            <a:rPr lang="en-US" b="1" dirty="0" smtClean="0">
              <a:solidFill>
                <a:schemeClr val="accent2"/>
              </a:solidFill>
            </a:rPr>
            <a:t>Current U.S. GAAP</a:t>
          </a:r>
          <a:endParaRPr lang="en-US" b="1" dirty="0">
            <a:solidFill>
              <a:schemeClr val="accent2"/>
            </a:solidFill>
          </a:endParaRPr>
        </a:p>
      </dgm:t>
    </dgm:pt>
    <dgm:pt modelId="{4E9A6473-EA8B-421A-A6FB-7B7794E10B20}" type="parTrans" cxnId="{507C003C-B393-431C-B6F4-EFFCF0272551}">
      <dgm:prSet/>
      <dgm:spPr/>
      <dgm:t>
        <a:bodyPr/>
        <a:lstStyle/>
        <a:p>
          <a:endParaRPr lang="en-US"/>
        </a:p>
      </dgm:t>
    </dgm:pt>
    <dgm:pt modelId="{43C4558F-C959-4CCF-98B2-FFB65163A683}" type="sibTrans" cxnId="{507C003C-B393-431C-B6F4-EFFCF0272551}">
      <dgm:prSet/>
      <dgm:spPr/>
      <dgm:t>
        <a:bodyPr/>
        <a:lstStyle/>
        <a:p>
          <a:endParaRPr lang="en-US"/>
        </a:p>
      </dgm:t>
    </dgm:pt>
    <dgm:pt modelId="{2FFDD230-9E89-4B85-9E77-612881105F52}">
      <dgm:prSet phldrT="[Text]" custT="1"/>
      <dgm:spPr/>
      <dgm:t>
        <a:bodyPr/>
        <a:lstStyle/>
        <a:p>
          <a:r>
            <a:rPr lang="en-US" sz="1800" dirty="0" smtClean="0"/>
            <a:t>Test for impairment at least annually or more frequently</a:t>
          </a:r>
          <a:endParaRPr lang="en-US" sz="1800" dirty="0"/>
        </a:p>
      </dgm:t>
    </dgm:pt>
    <dgm:pt modelId="{0AD38427-18BB-4C4C-98EA-2C5C5E0A8367}" type="parTrans" cxnId="{7BC1C867-83E2-4BE3-AA4C-95653A704DC1}">
      <dgm:prSet/>
      <dgm:spPr/>
      <dgm:t>
        <a:bodyPr/>
        <a:lstStyle/>
        <a:p>
          <a:endParaRPr lang="en-US"/>
        </a:p>
      </dgm:t>
    </dgm:pt>
    <dgm:pt modelId="{01AA2428-4886-4AF9-9289-0F73E0FBFF0F}" type="sibTrans" cxnId="{7BC1C867-83E2-4BE3-AA4C-95653A704DC1}">
      <dgm:prSet/>
      <dgm:spPr/>
      <dgm:t>
        <a:bodyPr/>
        <a:lstStyle/>
        <a:p>
          <a:endParaRPr lang="en-US"/>
        </a:p>
      </dgm:t>
    </dgm:pt>
    <dgm:pt modelId="{A9EB4036-489C-404D-BCA6-AEC037FE99E3}">
      <dgm:prSet phldrT="[Text]" custT="1"/>
      <dgm:spPr/>
      <dgm:t>
        <a:bodyPr/>
        <a:lstStyle/>
        <a:p>
          <a:r>
            <a:rPr lang="en-US" sz="1800" dirty="0" smtClean="0"/>
            <a:t>Reporting unit level</a:t>
          </a:r>
          <a:endParaRPr lang="en-US" sz="1800" dirty="0"/>
        </a:p>
      </dgm:t>
    </dgm:pt>
    <dgm:pt modelId="{60276943-9135-4C01-91B7-805DDEE3B347}" type="parTrans" cxnId="{AAB24319-A8EA-4B68-811A-E9D13777C54D}">
      <dgm:prSet/>
      <dgm:spPr/>
      <dgm:t>
        <a:bodyPr/>
        <a:lstStyle/>
        <a:p>
          <a:endParaRPr lang="en-US"/>
        </a:p>
      </dgm:t>
    </dgm:pt>
    <dgm:pt modelId="{067E9BCD-B16B-49B0-A0F6-F6FB1AB94695}" type="sibTrans" cxnId="{AAB24319-A8EA-4B68-811A-E9D13777C54D}">
      <dgm:prSet/>
      <dgm:spPr/>
      <dgm:t>
        <a:bodyPr/>
        <a:lstStyle/>
        <a:p>
          <a:endParaRPr lang="en-US"/>
        </a:p>
      </dgm:t>
    </dgm:pt>
    <dgm:pt modelId="{5B22F836-2CBE-4971-9922-B119F59945C6}">
      <dgm:prSet phldrT="[Text]" custT="1"/>
      <dgm:spPr/>
      <dgm:t>
        <a:bodyPr/>
        <a:lstStyle/>
        <a:p>
          <a:r>
            <a:rPr lang="en-US" sz="1800" dirty="0" smtClean="0"/>
            <a:t>Two-step test</a:t>
          </a:r>
          <a:endParaRPr lang="en-US" sz="1800" dirty="0"/>
        </a:p>
      </dgm:t>
    </dgm:pt>
    <dgm:pt modelId="{D16FE8CA-ECEE-4CB6-A7CA-B6B2590E3DD5}" type="parTrans" cxnId="{C2ED9472-93ED-46F0-BA89-21F2775F683F}">
      <dgm:prSet/>
      <dgm:spPr/>
      <dgm:t>
        <a:bodyPr/>
        <a:lstStyle/>
        <a:p>
          <a:endParaRPr lang="en-US"/>
        </a:p>
      </dgm:t>
    </dgm:pt>
    <dgm:pt modelId="{EE8C2459-DDEB-43B3-A2A4-699A9BB1CF28}" type="sibTrans" cxnId="{C2ED9472-93ED-46F0-BA89-21F2775F683F}">
      <dgm:prSet/>
      <dgm:spPr/>
      <dgm:t>
        <a:bodyPr/>
        <a:lstStyle/>
        <a:p>
          <a:endParaRPr lang="en-US"/>
        </a:p>
      </dgm:t>
    </dgm:pt>
    <dgm:pt modelId="{3C85DB44-488A-49C5-9522-BDB351F3FCAA}">
      <dgm:prSet phldrT="[Text]" custT="1"/>
      <dgm:spPr/>
      <dgm:t>
        <a:bodyPr/>
        <a:lstStyle/>
        <a:p>
          <a:r>
            <a:rPr lang="en-US" sz="1800" dirty="0" smtClean="0"/>
            <a:t>Optional qualitative assessment</a:t>
          </a:r>
          <a:endParaRPr lang="en-US" sz="1800" dirty="0"/>
        </a:p>
      </dgm:t>
    </dgm:pt>
    <dgm:pt modelId="{630393EB-A545-4DD1-8C1F-F53D1E4FB52F}" type="parTrans" cxnId="{A13F2758-F332-4075-9EDB-E24C26A4435D}">
      <dgm:prSet/>
      <dgm:spPr/>
      <dgm:t>
        <a:bodyPr/>
        <a:lstStyle/>
        <a:p>
          <a:endParaRPr lang="en-US"/>
        </a:p>
      </dgm:t>
    </dgm:pt>
    <dgm:pt modelId="{8F55B087-DDDC-47A3-8A75-C69398087F4C}" type="sibTrans" cxnId="{A13F2758-F332-4075-9EDB-E24C26A4435D}">
      <dgm:prSet/>
      <dgm:spPr/>
      <dgm:t>
        <a:bodyPr/>
        <a:lstStyle/>
        <a:p>
          <a:endParaRPr lang="en-US"/>
        </a:p>
      </dgm:t>
    </dgm:pt>
    <dgm:pt modelId="{46FCA718-C069-4019-B5F2-2711762B63E2}">
      <dgm:prSet phldrT="[Text]" custT="1"/>
      <dgm:spPr/>
      <dgm:t>
        <a:bodyPr/>
        <a:lstStyle/>
        <a:p>
          <a:r>
            <a:rPr lang="en-US" sz="1800" dirty="0" smtClean="0"/>
            <a:t>Do not amortize goodwill </a:t>
          </a:r>
          <a:endParaRPr lang="en-US" sz="1800" dirty="0"/>
        </a:p>
      </dgm:t>
    </dgm:pt>
    <dgm:pt modelId="{7D83948B-C53C-4C94-BE0D-37C66E06D87B}" type="parTrans" cxnId="{7211CF5D-4ACF-42AE-A92D-ED3D56470775}">
      <dgm:prSet/>
      <dgm:spPr/>
      <dgm:t>
        <a:bodyPr/>
        <a:lstStyle/>
        <a:p>
          <a:endParaRPr lang="en-US"/>
        </a:p>
      </dgm:t>
    </dgm:pt>
    <dgm:pt modelId="{43FB13E2-C2C6-4951-A3A4-CF91EC73B962}" type="sibTrans" cxnId="{7211CF5D-4ACF-42AE-A92D-ED3D56470775}">
      <dgm:prSet/>
      <dgm:spPr/>
      <dgm:t>
        <a:bodyPr/>
        <a:lstStyle/>
        <a:p>
          <a:endParaRPr lang="en-US"/>
        </a:p>
      </dgm:t>
    </dgm:pt>
    <dgm:pt modelId="{BEF2BDCB-ADEB-49E7-A6F3-DD7C2D2EB154}" type="pres">
      <dgm:prSet presAssocID="{F2EBAF83-8C9A-46CB-BEFE-2DC3F5366E43}" presName="layout" presStyleCnt="0">
        <dgm:presLayoutVars>
          <dgm:chMax/>
          <dgm:chPref/>
          <dgm:dir/>
          <dgm:resizeHandles/>
        </dgm:presLayoutVars>
      </dgm:prSet>
      <dgm:spPr/>
      <dgm:t>
        <a:bodyPr/>
        <a:lstStyle/>
        <a:p>
          <a:endParaRPr lang="en-US"/>
        </a:p>
      </dgm:t>
    </dgm:pt>
    <dgm:pt modelId="{321B00EB-12C1-4492-92C4-FD8ACB362B74}" type="pres">
      <dgm:prSet presAssocID="{9EE362B0-465A-4166-ABA7-ED7F90DF7725}" presName="root" presStyleCnt="0">
        <dgm:presLayoutVars>
          <dgm:chMax/>
          <dgm:chPref/>
        </dgm:presLayoutVars>
      </dgm:prSet>
      <dgm:spPr/>
      <dgm:t>
        <a:bodyPr/>
        <a:lstStyle/>
        <a:p>
          <a:endParaRPr lang="en-US"/>
        </a:p>
      </dgm:t>
    </dgm:pt>
    <dgm:pt modelId="{414D2446-AB8A-4F16-9B42-9FA9891B6C0F}" type="pres">
      <dgm:prSet presAssocID="{9EE362B0-465A-4166-ABA7-ED7F90DF7725}" presName="rootComposite" presStyleCnt="0">
        <dgm:presLayoutVars/>
      </dgm:prSet>
      <dgm:spPr/>
      <dgm:t>
        <a:bodyPr/>
        <a:lstStyle/>
        <a:p>
          <a:endParaRPr lang="en-US"/>
        </a:p>
      </dgm:t>
    </dgm:pt>
    <dgm:pt modelId="{10B579FA-C07A-4B33-8AF4-3A16780E96D5}" type="pres">
      <dgm:prSet presAssocID="{9EE362B0-465A-4166-ABA7-ED7F90DF7725}" presName="ParentAccent" presStyleLbl="alignNode1" presStyleIdx="0" presStyleCnt="1" custScaleY="46704" custLinFactNeighborY="65168"/>
      <dgm:spPr/>
      <dgm:t>
        <a:bodyPr/>
        <a:lstStyle/>
        <a:p>
          <a:endParaRPr lang="en-US"/>
        </a:p>
      </dgm:t>
    </dgm:pt>
    <dgm:pt modelId="{46192B62-6A42-4C87-87ED-269C5E97FEE7}" type="pres">
      <dgm:prSet presAssocID="{9EE362B0-465A-4166-ABA7-ED7F90DF7725}" presName="ParentSmallAccent" presStyleLbl="fgAcc1" presStyleIdx="0" presStyleCnt="1"/>
      <dgm:spPr>
        <a:noFill/>
        <a:ln>
          <a:noFill/>
        </a:ln>
      </dgm:spPr>
      <dgm:t>
        <a:bodyPr/>
        <a:lstStyle/>
        <a:p>
          <a:endParaRPr lang="en-US"/>
        </a:p>
      </dgm:t>
    </dgm:pt>
    <dgm:pt modelId="{3C46BE8B-79FF-412C-8EB4-BB3D8FF95659}" type="pres">
      <dgm:prSet presAssocID="{9EE362B0-465A-4166-ABA7-ED7F90DF7725}" presName="Parent" presStyleLbl="revTx" presStyleIdx="0" presStyleCnt="6" custLinFactNeighborY="48369">
        <dgm:presLayoutVars>
          <dgm:chMax/>
          <dgm:chPref val="4"/>
          <dgm:bulletEnabled val="1"/>
        </dgm:presLayoutVars>
      </dgm:prSet>
      <dgm:spPr/>
      <dgm:t>
        <a:bodyPr/>
        <a:lstStyle/>
        <a:p>
          <a:endParaRPr lang="en-US"/>
        </a:p>
      </dgm:t>
    </dgm:pt>
    <dgm:pt modelId="{09511F1B-5943-403B-88DB-10A0B1FB99D7}" type="pres">
      <dgm:prSet presAssocID="{9EE362B0-465A-4166-ABA7-ED7F90DF7725}" presName="childShape" presStyleCnt="0">
        <dgm:presLayoutVars>
          <dgm:chMax val="0"/>
          <dgm:chPref val="0"/>
        </dgm:presLayoutVars>
      </dgm:prSet>
      <dgm:spPr/>
      <dgm:t>
        <a:bodyPr/>
        <a:lstStyle/>
        <a:p>
          <a:endParaRPr lang="en-US"/>
        </a:p>
      </dgm:t>
    </dgm:pt>
    <dgm:pt modelId="{C3C2A44B-B2A2-4AE2-ACEC-DEB5B44C617F}" type="pres">
      <dgm:prSet presAssocID="{46FCA718-C069-4019-B5F2-2711762B63E2}" presName="childComposite" presStyleCnt="0">
        <dgm:presLayoutVars>
          <dgm:chMax val="0"/>
          <dgm:chPref val="0"/>
        </dgm:presLayoutVars>
      </dgm:prSet>
      <dgm:spPr/>
      <dgm:t>
        <a:bodyPr/>
        <a:lstStyle/>
        <a:p>
          <a:endParaRPr lang="en-US"/>
        </a:p>
      </dgm:t>
    </dgm:pt>
    <dgm:pt modelId="{31E5233E-4309-412E-A4A3-99711317BCCD}" type="pres">
      <dgm:prSet presAssocID="{46FCA718-C069-4019-B5F2-2711762B63E2}" presName="ChildAccent" presStyleLbl="solidFgAcc1" presStyleIdx="0" presStyleCnt="5" custScaleX="112193" custScaleY="112193" custLinFactX="-186346" custLinFactNeighborX="-200000"/>
      <dgm:spPr/>
      <dgm:t>
        <a:bodyPr/>
        <a:lstStyle/>
        <a:p>
          <a:endParaRPr lang="en-US"/>
        </a:p>
      </dgm:t>
    </dgm:pt>
    <dgm:pt modelId="{F2556403-9944-4006-92A0-FE77CF387026}" type="pres">
      <dgm:prSet presAssocID="{46FCA718-C069-4019-B5F2-2711762B63E2}" presName="Child" presStyleLbl="revTx" presStyleIdx="1" presStyleCnt="6" custScaleX="121117" custLinFactNeighborX="14518">
        <dgm:presLayoutVars>
          <dgm:chMax val="0"/>
          <dgm:chPref val="0"/>
          <dgm:bulletEnabled val="1"/>
        </dgm:presLayoutVars>
      </dgm:prSet>
      <dgm:spPr/>
      <dgm:t>
        <a:bodyPr/>
        <a:lstStyle/>
        <a:p>
          <a:endParaRPr lang="en-US"/>
        </a:p>
      </dgm:t>
    </dgm:pt>
    <dgm:pt modelId="{8DB85509-843D-4D5F-81FA-40F4435DE079}" type="pres">
      <dgm:prSet presAssocID="{2FFDD230-9E89-4B85-9E77-612881105F52}" presName="childComposite" presStyleCnt="0">
        <dgm:presLayoutVars>
          <dgm:chMax val="0"/>
          <dgm:chPref val="0"/>
        </dgm:presLayoutVars>
      </dgm:prSet>
      <dgm:spPr/>
      <dgm:t>
        <a:bodyPr/>
        <a:lstStyle/>
        <a:p>
          <a:endParaRPr lang="en-US"/>
        </a:p>
      </dgm:t>
    </dgm:pt>
    <dgm:pt modelId="{B003A3F7-82B1-4187-9EFF-72AA81120A25}" type="pres">
      <dgm:prSet presAssocID="{2FFDD230-9E89-4B85-9E77-612881105F52}" presName="ChildAccent" presStyleLbl="solidFgAcc1" presStyleIdx="1" presStyleCnt="5" custScaleX="112193" custScaleY="112193" custLinFactX="-186346" custLinFactNeighborX="-200000"/>
      <dgm:spPr/>
      <dgm:t>
        <a:bodyPr/>
        <a:lstStyle/>
        <a:p>
          <a:endParaRPr lang="en-US"/>
        </a:p>
      </dgm:t>
    </dgm:pt>
    <dgm:pt modelId="{5A77ED0C-3145-46D5-834E-C0F2A716CFCE}" type="pres">
      <dgm:prSet presAssocID="{2FFDD230-9E89-4B85-9E77-612881105F52}" presName="Child" presStyleLbl="revTx" presStyleIdx="2" presStyleCnt="6" custScaleX="121117" custLinFactNeighborX="14518">
        <dgm:presLayoutVars>
          <dgm:chMax val="0"/>
          <dgm:chPref val="0"/>
          <dgm:bulletEnabled val="1"/>
        </dgm:presLayoutVars>
      </dgm:prSet>
      <dgm:spPr/>
      <dgm:t>
        <a:bodyPr/>
        <a:lstStyle/>
        <a:p>
          <a:endParaRPr lang="en-US"/>
        </a:p>
      </dgm:t>
    </dgm:pt>
    <dgm:pt modelId="{ACAE2D48-2F28-4C60-88E6-37D909330AC1}" type="pres">
      <dgm:prSet presAssocID="{A9EB4036-489C-404D-BCA6-AEC037FE99E3}" presName="childComposite" presStyleCnt="0">
        <dgm:presLayoutVars>
          <dgm:chMax val="0"/>
          <dgm:chPref val="0"/>
        </dgm:presLayoutVars>
      </dgm:prSet>
      <dgm:spPr/>
      <dgm:t>
        <a:bodyPr/>
        <a:lstStyle/>
        <a:p>
          <a:endParaRPr lang="en-US"/>
        </a:p>
      </dgm:t>
    </dgm:pt>
    <dgm:pt modelId="{431F0042-D7B2-4788-86AF-845620AA57AF}" type="pres">
      <dgm:prSet presAssocID="{A9EB4036-489C-404D-BCA6-AEC037FE99E3}" presName="ChildAccent" presStyleLbl="solidFgAcc1" presStyleIdx="2" presStyleCnt="5" custScaleX="112193" custScaleY="112193" custLinFactX="-186346" custLinFactNeighborX="-200000"/>
      <dgm:spPr/>
      <dgm:t>
        <a:bodyPr/>
        <a:lstStyle/>
        <a:p>
          <a:endParaRPr lang="en-US"/>
        </a:p>
      </dgm:t>
    </dgm:pt>
    <dgm:pt modelId="{CBAE7820-ED85-4465-BC8A-61B8D29C8DFD}" type="pres">
      <dgm:prSet presAssocID="{A9EB4036-489C-404D-BCA6-AEC037FE99E3}" presName="Child" presStyleLbl="revTx" presStyleIdx="3" presStyleCnt="6" custScaleX="121117" custLinFactNeighborX="14518">
        <dgm:presLayoutVars>
          <dgm:chMax val="0"/>
          <dgm:chPref val="0"/>
          <dgm:bulletEnabled val="1"/>
        </dgm:presLayoutVars>
      </dgm:prSet>
      <dgm:spPr/>
      <dgm:t>
        <a:bodyPr/>
        <a:lstStyle/>
        <a:p>
          <a:endParaRPr lang="en-US"/>
        </a:p>
      </dgm:t>
    </dgm:pt>
    <dgm:pt modelId="{2507D1C8-1F01-418E-83FC-156AE4A9F717}" type="pres">
      <dgm:prSet presAssocID="{5B22F836-2CBE-4971-9922-B119F59945C6}" presName="childComposite" presStyleCnt="0">
        <dgm:presLayoutVars>
          <dgm:chMax val="0"/>
          <dgm:chPref val="0"/>
        </dgm:presLayoutVars>
      </dgm:prSet>
      <dgm:spPr/>
      <dgm:t>
        <a:bodyPr/>
        <a:lstStyle/>
        <a:p>
          <a:endParaRPr lang="en-US"/>
        </a:p>
      </dgm:t>
    </dgm:pt>
    <dgm:pt modelId="{46063E65-25A3-4A4E-9080-CC9E68020FAF}" type="pres">
      <dgm:prSet presAssocID="{5B22F836-2CBE-4971-9922-B119F59945C6}" presName="ChildAccent" presStyleLbl="solidFgAcc1" presStyleIdx="3" presStyleCnt="5" custScaleX="112193" custScaleY="112193" custLinFactX="-186346" custLinFactNeighborX="-200000"/>
      <dgm:spPr/>
      <dgm:t>
        <a:bodyPr/>
        <a:lstStyle/>
        <a:p>
          <a:endParaRPr lang="en-US"/>
        </a:p>
      </dgm:t>
    </dgm:pt>
    <dgm:pt modelId="{7D905C43-2605-4AFD-9AF5-D34378A0489F}" type="pres">
      <dgm:prSet presAssocID="{5B22F836-2CBE-4971-9922-B119F59945C6}" presName="Child" presStyleLbl="revTx" presStyleIdx="4" presStyleCnt="6" custScaleX="121117" custLinFactNeighborX="14518">
        <dgm:presLayoutVars>
          <dgm:chMax val="0"/>
          <dgm:chPref val="0"/>
          <dgm:bulletEnabled val="1"/>
        </dgm:presLayoutVars>
      </dgm:prSet>
      <dgm:spPr/>
      <dgm:t>
        <a:bodyPr/>
        <a:lstStyle/>
        <a:p>
          <a:endParaRPr lang="en-US"/>
        </a:p>
      </dgm:t>
    </dgm:pt>
    <dgm:pt modelId="{85494CC2-7A35-471B-B8B2-C0440472E418}" type="pres">
      <dgm:prSet presAssocID="{3C85DB44-488A-49C5-9522-BDB351F3FCAA}" presName="childComposite" presStyleCnt="0">
        <dgm:presLayoutVars>
          <dgm:chMax val="0"/>
          <dgm:chPref val="0"/>
        </dgm:presLayoutVars>
      </dgm:prSet>
      <dgm:spPr/>
      <dgm:t>
        <a:bodyPr/>
        <a:lstStyle/>
        <a:p>
          <a:endParaRPr lang="en-US"/>
        </a:p>
      </dgm:t>
    </dgm:pt>
    <dgm:pt modelId="{214B4117-CE21-4FFD-965F-288E060E65AF}" type="pres">
      <dgm:prSet presAssocID="{3C85DB44-488A-49C5-9522-BDB351F3FCAA}" presName="ChildAccent" presStyleLbl="solidFgAcc1" presStyleIdx="4" presStyleCnt="5" custScaleX="112193" custScaleY="112193" custLinFactX="-186346" custLinFactNeighborX="-200000"/>
      <dgm:spPr/>
      <dgm:t>
        <a:bodyPr/>
        <a:lstStyle/>
        <a:p>
          <a:endParaRPr lang="en-US"/>
        </a:p>
      </dgm:t>
    </dgm:pt>
    <dgm:pt modelId="{5D93923D-4B2F-43B3-83FF-BA7127A50623}" type="pres">
      <dgm:prSet presAssocID="{3C85DB44-488A-49C5-9522-BDB351F3FCAA}" presName="Child" presStyleLbl="revTx" presStyleIdx="5" presStyleCnt="6" custScaleX="121117" custLinFactNeighborX="14518">
        <dgm:presLayoutVars>
          <dgm:chMax val="0"/>
          <dgm:chPref val="0"/>
          <dgm:bulletEnabled val="1"/>
        </dgm:presLayoutVars>
      </dgm:prSet>
      <dgm:spPr/>
      <dgm:t>
        <a:bodyPr/>
        <a:lstStyle/>
        <a:p>
          <a:endParaRPr lang="en-US"/>
        </a:p>
      </dgm:t>
    </dgm:pt>
  </dgm:ptLst>
  <dgm:cxnLst>
    <dgm:cxn modelId="{C738E793-3AFF-4B45-A2A7-6B8860B08451}" type="presOf" srcId="{5B22F836-2CBE-4971-9922-B119F59945C6}" destId="{7D905C43-2605-4AFD-9AF5-D34378A0489F}" srcOrd="0" destOrd="0" presId="urn:microsoft.com/office/officeart/2008/layout/SquareAccentList"/>
    <dgm:cxn modelId="{507C003C-B393-431C-B6F4-EFFCF0272551}" srcId="{F2EBAF83-8C9A-46CB-BEFE-2DC3F5366E43}" destId="{9EE362B0-465A-4166-ABA7-ED7F90DF7725}" srcOrd="0" destOrd="0" parTransId="{4E9A6473-EA8B-421A-A6FB-7B7794E10B20}" sibTransId="{43C4558F-C959-4CCF-98B2-FFB65163A683}"/>
    <dgm:cxn modelId="{A23552F4-ADFB-4B03-8760-941A439F4650}" type="presOf" srcId="{3C85DB44-488A-49C5-9522-BDB351F3FCAA}" destId="{5D93923D-4B2F-43B3-83FF-BA7127A50623}" srcOrd="0" destOrd="0" presId="urn:microsoft.com/office/officeart/2008/layout/SquareAccentList"/>
    <dgm:cxn modelId="{54C2717D-F0D4-4A94-9134-7C631B2F30FC}" type="presOf" srcId="{A9EB4036-489C-404D-BCA6-AEC037FE99E3}" destId="{CBAE7820-ED85-4465-BC8A-61B8D29C8DFD}" srcOrd="0" destOrd="0" presId="urn:microsoft.com/office/officeart/2008/layout/SquareAccentList"/>
    <dgm:cxn modelId="{7211CF5D-4ACF-42AE-A92D-ED3D56470775}" srcId="{9EE362B0-465A-4166-ABA7-ED7F90DF7725}" destId="{46FCA718-C069-4019-B5F2-2711762B63E2}" srcOrd="0" destOrd="0" parTransId="{7D83948B-C53C-4C94-BE0D-37C66E06D87B}" sibTransId="{43FB13E2-C2C6-4951-A3A4-CF91EC73B962}"/>
    <dgm:cxn modelId="{99F9B560-7761-470A-9D61-709437A57985}" type="presOf" srcId="{46FCA718-C069-4019-B5F2-2711762B63E2}" destId="{F2556403-9944-4006-92A0-FE77CF387026}" srcOrd="0" destOrd="0" presId="urn:microsoft.com/office/officeart/2008/layout/SquareAccentList"/>
    <dgm:cxn modelId="{7BC1C867-83E2-4BE3-AA4C-95653A704DC1}" srcId="{9EE362B0-465A-4166-ABA7-ED7F90DF7725}" destId="{2FFDD230-9E89-4B85-9E77-612881105F52}" srcOrd="1" destOrd="0" parTransId="{0AD38427-18BB-4C4C-98EA-2C5C5E0A8367}" sibTransId="{01AA2428-4886-4AF9-9289-0F73E0FBFF0F}"/>
    <dgm:cxn modelId="{E33B7DF7-4ADD-4106-9D17-AB155E9923B7}" type="presOf" srcId="{F2EBAF83-8C9A-46CB-BEFE-2DC3F5366E43}" destId="{BEF2BDCB-ADEB-49E7-A6F3-DD7C2D2EB154}" srcOrd="0" destOrd="0" presId="urn:microsoft.com/office/officeart/2008/layout/SquareAccentList"/>
    <dgm:cxn modelId="{C2ED9472-93ED-46F0-BA89-21F2775F683F}" srcId="{9EE362B0-465A-4166-ABA7-ED7F90DF7725}" destId="{5B22F836-2CBE-4971-9922-B119F59945C6}" srcOrd="3" destOrd="0" parTransId="{D16FE8CA-ECEE-4CB6-A7CA-B6B2590E3DD5}" sibTransId="{EE8C2459-DDEB-43B3-A2A4-699A9BB1CF28}"/>
    <dgm:cxn modelId="{AAB24319-A8EA-4B68-811A-E9D13777C54D}" srcId="{9EE362B0-465A-4166-ABA7-ED7F90DF7725}" destId="{A9EB4036-489C-404D-BCA6-AEC037FE99E3}" srcOrd="2" destOrd="0" parTransId="{60276943-9135-4C01-91B7-805DDEE3B347}" sibTransId="{067E9BCD-B16B-49B0-A0F6-F6FB1AB94695}"/>
    <dgm:cxn modelId="{41B6A6D7-1CA0-4474-B3C1-6188C0658EAD}" type="presOf" srcId="{9EE362B0-465A-4166-ABA7-ED7F90DF7725}" destId="{3C46BE8B-79FF-412C-8EB4-BB3D8FF95659}" srcOrd="0" destOrd="0" presId="urn:microsoft.com/office/officeart/2008/layout/SquareAccentList"/>
    <dgm:cxn modelId="{A13F2758-F332-4075-9EDB-E24C26A4435D}" srcId="{9EE362B0-465A-4166-ABA7-ED7F90DF7725}" destId="{3C85DB44-488A-49C5-9522-BDB351F3FCAA}" srcOrd="4" destOrd="0" parTransId="{630393EB-A545-4DD1-8C1F-F53D1E4FB52F}" sibTransId="{8F55B087-DDDC-47A3-8A75-C69398087F4C}"/>
    <dgm:cxn modelId="{91B56F93-6C47-4511-A67D-000BE495A287}" type="presOf" srcId="{2FFDD230-9E89-4B85-9E77-612881105F52}" destId="{5A77ED0C-3145-46D5-834E-C0F2A716CFCE}" srcOrd="0" destOrd="0" presId="urn:microsoft.com/office/officeart/2008/layout/SquareAccentList"/>
    <dgm:cxn modelId="{FF1B9279-79C1-486D-BD91-2CC7A35D7343}" type="presParOf" srcId="{BEF2BDCB-ADEB-49E7-A6F3-DD7C2D2EB154}" destId="{321B00EB-12C1-4492-92C4-FD8ACB362B74}" srcOrd="0" destOrd="0" presId="urn:microsoft.com/office/officeart/2008/layout/SquareAccentList"/>
    <dgm:cxn modelId="{EFBD250E-3666-4C95-9807-C04831459F4E}" type="presParOf" srcId="{321B00EB-12C1-4492-92C4-FD8ACB362B74}" destId="{414D2446-AB8A-4F16-9B42-9FA9891B6C0F}" srcOrd="0" destOrd="0" presId="urn:microsoft.com/office/officeart/2008/layout/SquareAccentList"/>
    <dgm:cxn modelId="{93BEEC0B-ED35-482F-8C7E-26E618016A85}" type="presParOf" srcId="{414D2446-AB8A-4F16-9B42-9FA9891B6C0F}" destId="{10B579FA-C07A-4B33-8AF4-3A16780E96D5}" srcOrd="0" destOrd="0" presId="urn:microsoft.com/office/officeart/2008/layout/SquareAccentList"/>
    <dgm:cxn modelId="{17B25E86-36CE-4C70-BA73-FC53E6388656}" type="presParOf" srcId="{414D2446-AB8A-4F16-9B42-9FA9891B6C0F}" destId="{46192B62-6A42-4C87-87ED-269C5E97FEE7}" srcOrd="1" destOrd="0" presId="urn:microsoft.com/office/officeart/2008/layout/SquareAccentList"/>
    <dgm:cxn modelId="{EC86175F-2F05-438D-8A7C-17C7E8E072EF}" type="presParOf" srcId="{414D2446-AB8A-4F16-9B42-9FA9891B6C0F}" destId="{3C46BE8B-79FF-412C-8EB4-BB3D8FF95659}" srcOrd="2" destOrd="0" presId="urn:microsoft.com/office/officeart/2008/layout/SquareAccentList"/>
    <dgm:cxn modelId="{6B7CB849-D494-4F48-9BE2-596C17D66609}" type="presParOf" srcId="{321B00EB-12C1-4492-92C4-FD8ACB362B74}" destId="{09511F1B-5943-403B-88DB-10A0B1FB99D7}" srcOrd="1" destOrd="0" presId="urn:microsoft.com/office/officeart/2008/layout/SquareAccentList"/>
    <dgm:cxn modelId="{6275E434-D5B4-4E39-943C-0F8D5A1FFA59}" type="presParOf" srcId="{09511F1B-5943-403B-88DB-10A0B1FB99D7}" destId="{C3C2A44B-B2A2-4AE2-ACEC-DEB5B44C617F}" srcOrd="0" destOrd="0" presId="urn:microsoft.com/office/officeart/2008/layout/SquareAccentList"/>
    <dgm:cxn modelId="{BFE96AE4-F97C-4C67-A42F-EBA330B367E0}" type="presParOf" srcId="{C3C2A44B-B2A2-4AE2-ACEC-DEB5B44C617F}" destId="{31E5233E-4309-412E-A4A3-99711317BCCD}" srcOrd="0" destOrd="0" presId="urn:microsoft.com/office/officeart/2008/layout/SquareAccentList"/>
    <dgm:cxn modelId="{4A68806D-C706-43F2-A13C-8DBF309822E3}" type="presParOf" srcId="{C3C2A44B-B2A2-4AE2-ACEC-DEB5B44C617F}" destId="{F2556403-9944-4006-92A0-FE77CF387026}" srcOrd="1" destOrd="0" presId="urn:microsoft.com/office/officeart/2008/layout/SquareAccentList"/>
    <dgm:cxn modelId="{9187546A-1C3D-44BD-89BC-1F2AADBD39B2}" type="presParOf" srcId="{09511F1B-5943-403B-88DB-10A0B1FB99D7}" destId="{8DB85509-843D-4D5F-81FA-40F4435DE079}" srcOrd="1" destOrd="0" presId="urn:microsoft.com/office/officeart/2008/layout/SquareAccentList"/>
    <dgm:cxn modelId="{D665F32A-294D-4D11-8EA5-A9CA0E0C7E9C}" type="presParOf" srcId="{8DB85509-843D-4D5F-81FA-40F4435DE079}" destId="{B003A3F7-82B1-4187-9EFF-72AA81120A25}" srcOrd="0" destOrd="0" presId="urn:microsoft.com/office/officeart/2008/layout/SquareAccentList"/>
    <dgm:cxn modelId="{2AA8300F-B290-4D2E-8A19-CB43C8E57854}" type="presParOf" srcId="{8DB85509-843D-4D5F-81FA-40F4435DE079}" destId="{5A77ED0C-3145-46D5-834E-C0F2A716CFCE}" srcOrd="1" destOrd="0" presId="urn:microsoft.com/office/officeart/2008/layout/SquareAccentList"/>
    <dgm:cxn modelId="{9CBC0B94-BBFE-4D08-AC23-DBA92147BCC0}" type="presParOf" srcId="{09511F1B-5943-403B-88DB-10A0B1FB99D7}" destId="{ACAE2D48-2F28-4C60-88E6-37D909330AC1}" srcOrd="2" destOrd="0" presId="urn:microsoft.com/office/officeart/2008/layout/SquareAccentList"/>
    <dgm:cxn modelId="{8C2C41ED-E7E1-4C51-B8A2-BF1CF16CFC53}" type="presParOf" srcId="{ACAE2D48-2F28-4C60-88E6-37D909330AC1}" destId="{431F0042-D7B2-4788-86AF-845620AA57AF}" srcOrd="0" destOrd="0" presId="urn:microsoft.com/office/officeart/2008/layout/SquareAccentList"/>
    <dgm:cxn modelId="{AF1E1697-6146-4D73-B8FB-A47A5F5DF7E5}" type="presParOf" srcId="{ACAE2D48-2F28-4C60-88E6-37D909330AC1}" destId="{CBAE7820-ED85-4465-BC8A-61B8D29C8DFD}" srcOrd="1" destOrd="0" presId="urn:microsoft.com/office/officeart/2008/layout/SquareAccentList"/>
    <dgm:cxn modelId="{B9E78479-ED45-4DBF-AD24-8C2034EC97C6}" type="presParOf" srcId="{09511F1B-5943-403B-88DB-10A0B1FB99D7}" destId="{2507D1C8-1F01-418E-83FC-156AE4A9F717}" srcOrd="3" destOrd="0" presId="urn:microsoft.com/office/officeart/2008/layout/SquareAccentList"/>
    <dgm:cxn modelId="{4AF9B345-BADF-4071-B414-64932AA7B79B}" type="presParOf" srcId="{2507D1C8-1F01-418E-83FC-156AE4A9F717}" destId="{46063E65-25A3-4A4E-9080-CC9E68020FAF}" srcOrd="0" destOrd="0" presId="urn:microsoft.com/office/officeart/2008/layout/SquareAccentList"/>
    <dgm:cxn modelId="{4043B9B1-8EC9-471D-A742-62835DD8984D}" type="presParOf" srcId="{2507D1C8-1F01-418E-83FC-156AE4A9F717}" destId="{7D905C43-2605-4AFD-9AF5-D34378A0489F}" srcOrd="1" destOrd="0" presId="urn:microsoft.com/office/officeart/2008/layout/SquareAccentList"/>
    <dgm:cxn modelId="{9F4C0495-04E1-4F8B-BAF1-CFD2CB864BC5}" type="presParOf" srcId="{09511F1B-5943-403B-88DB-10A0B1FB99D7}" destId="{85494CC2-7A35-471B-B8B2-C0440472E418}" srcOrd="4" destOrd="0" presId="urn:microsoft.com/office/officeart/2008/layout/SquareAccentList"/>
    <dgm:cxn modelId="{3176E569-198E-48D3-8A9E-9E9B9148C2A6}" type="presParOf" srcId="{85494CC2-7A35-471B-B8B2-C0440472E418}" destId="{214B4117-CE21-4FFD-965F-288E060E65AF}" srcOrd="0" destOrd="0" presId="urn:microsoft.com/office/officeart/2008/layout/SquareAccentList"/>
    <dgm:cxn modelId="{C3AA8039-2317-4878-B0F8-F3F1BF1CAF55}" type="presParOf" srcId="{85494CC2-7A35-471B-B8B2-C0440472E418}" destId="{5D93923D-4B2F-43B3-83FF-BA7127A50623}"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919170B-3B6E-4E64-8FBB-A49315033071}"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US"/>
        </a:p>
      </dgm:t>
    </dgm:pt>
    <dgm:pt modelId="{A237B4E1-54AB-4BA8-8536-F5E89C30A6AF}">
      <dgm:prSet phldrT="[Text]" custT="1"/>
      <dgm:spPr/>
      <dgm:t>
        <a:bodyPr/>
        <a:lstStyle/>
        <a:p>
          <a:pPr algn="ctr"/>
          <a:r>
            <a:rPr lang="en-GB" sz="2200" b="1" dirty="0" smtClean="0">
              <a:solidFill>
                <a:schemeClr val="accent1"/>
              </a:solidFill>
              <a:latin typeface="Arial" panose="020B0604020202020204" pitchFamily="34" charset="0"/>
              <a:cs typeface="Arial" panose="020B0604020202020204" pitchFamily="34" charset="0"/>
            </a:rPr>
            <a:t>The proposal applies to the following:</a:t>
          </a:r>
          <a:endParaRPr lang="en-US" sz="2200" b="1" dirty="0">
            <a:solidFill>
              <a:schemeClr val="accent1"/>
            </a:solidFill>
            <a:latin typeface="Arial" panose="020B0604020202020204" pitchFamily="34" charset="0"/>
            <a:cs typeface="Arial" panose="020B0604020202020204" pitchFamily="34" charset="0"/>
          </a:endParaRPr>
        </a:p>
      </dgm:t>
    </dgm:pt>
    <dgm:pt modelId="{CC7CB69F-A7F0-4571-AA3D-3110B92E7D48}" type="parTrans" cxnId="{C4C4D51A-AAD4-4A59-A1F0-5E6737B87514}">
      <dgm:prSet/>
      <dgm:spPr/>
      <dgm:t>
        <a:bodyPr/>
        <a:lstStyle/>
        <a:p>
          <a:endParaRPr lang="en-US"/>
        </a:p>
      </dgm:t>
    </dgm:pt>
    <dgm:pt modelId="{30EF20DD-BA83-497F-BBD7-DB5296BB7872}" type="sibTrans" cxnId="{C4C4D51A-AAD4-4A59-A1F0-5E6737B87514}">
      <dgm:prSet/>
      <dgm:spPr/>
      <dgm:t>
        <a:bodyPr/>
        <a:lstStyle/>
        <a:p>
          <a:endParaRPr lang="en-US"/>
        </a:p>
      </dgm:t>
    </dgm:pt>
    <dgm:pt modelId="{95387AE9-2C6D-45FF-B4B7-DB88B400E1C7}">
      <dgm:prSet custT="1"/>
      <dgm:spPr/>
      <dgm:t>
        <a:bodyPr/>
        <a:lstStyle/>
        <a:p>
          <a:r>
            <a:rPr lang="en-GB" sz="2000" dirty="0" smtClean="0">
              <a:latin typeface="Arial" panose="020B0604020202020204" pitchFamily="34" charset="0"/>
              <a:cs typeface="Arial" panose="020B0604020202020204" pitchFamily="34" charset="0"/>
            </a:rPr>
            <a:t>	Loan commitments</a:t>
          </a:r>
          <a:endParaRPr lang="en-GB" sz="2000" dirty="0">
            <a:latin typeface="Arial" panose="020B0604020202020204" pitchFamily="34" charset="0"/>
            <a:cs typeface="Arial" panose="020B0604020202020204" pitchFamily="34" charset="0"/>
          </a:endParaRPr>
        </a:p>
      </dgm:t>
    </dgm:pt>
    <dgm:pt modelId="{F001CA35-A1AD-4272-8780-34C5698C4CA5}" type="parTrans" cxnId="{59D20232-09AE-4CEB-B54F-429D8A715222}">
      <dgm:prSet/>
      <dgm:spPr/>
      <dgm:t>
        <a:bodyPr/>
        <a:lstStyle/>
        <a:p>
          <a:endParaRPr lang="en-US"/>
        </a:p>
      </dgm:t>
    </dgm:pt>
    <dgm:pt modelId="{E3EDDCB8-3600-4F30-B8CF-526B8951953E}" type="sibTrans" cxnId="{59D20232-09AE-4CEB-B54F-429D8A715222}">
      <dgm:prSet/>
      <dgm:spPr/>
      <dgm:t>
        <a:bodyPr/>
        <a:lstStyle/>
        <a:p>
          <a:endParaRPr lang="en-US"/>
        </a:p>
      </dgm:t>
    </dgm:pt>
    <dgm:pt modelId="{61A4C53D-9B15-4CB5-913F-AC8BD8DDE19F}">
      <dgm:prSet custT="1"/>
      <dgm:spPr/>
      <dgm:t>
        <a:bodyPr/>
        <a:lstStyle/>
        <a:p>
          <a:r>
            <a:rPr lang="en-GB" sz="2000" dirty="0" smtClean="0">
              <a:latin typeface="Arial" panose="020B0604020202020204" pitchFamily="34" charset="0"/>
              <a:cs typeface="Arial" panose="020B0604020202020204" pitchFamily="34" charset="0"/>
            </a:rPr>
            <a:t>	Lease receivables </a:t>
          </a:r>
          <a:endParaRPr lang="en-GB" sz="2000" dirty="0">
            <a:latin typeface="Arial" panose="020B0604020202020204" pitchFamily="34" charset="0"/>
            <a:cs typeface="Arial" panose="020B0604020202020204" pitchFamily="34" charset="0"/>
          </a:endParaRPr>
        </a:p>
      </dgm:t>
    </dgm:pt>
    <dgm:pt modelId="{412B5403-2A48-4667-9822-69172483C37F}" type="parTrans" cxnId="{EAE7E9DC-F15A-4C4C-88B9-47D401972A3D}">
      <dgm:prSet/>
      <dgm:spPr/>
      <dgm:t>
        <a:bodyPr/>
        <a:lstStyle/>
        <a:p>
          <a:endParaRPr lang="en-US"/>
        </a:p>
      </dgm:t>
    </dgm:pt>
    <dgm:pt modelId="{135EF003-520A-4517-8169-B03B27129F07}" type="sibTrans" cxnId="{EAE7E9DC-F15A-4C4C-88B9-47D401972A3D}">
      <dgm:prSet/>
      <dgm:spPr/>
      <dgm:t>
        <a:bodyPr/>
        <a:lstStyle/>
        <a:p>
          <a:endParaRPr lang="en-US"/>
        </a:p>
      </dgm:t>
    </dgm:pt>
    <dgm:pt modelId="{5978A8D4-7C0C-43C1-9BA0-EA4FF1F1E0CB}">
      <dgm:prSet custT="1"/>
      <dgm:spPr/>
      <dgm:t>
        <a:bodyPr/>
        <a:lstStyle/>
        <a:p>
          <a:r>
            <a:rPr lang="en-GB" sz="2000" dirty="0" smtClean="0">
              <a:latin typeface="Arial" panose="020B0604020202020204" pitchFamily="34" charset="0"/>
              <a:cs typeface="Arial" panose="020B0604020202020204" pitchFamily="34" charset="0"/>
            </a:rPr>
            <a:t>	Trade receivables</a:t>
          </a:r>
          <a:endParaRPr lang="en-GB" sz="2000" dirty="0">
            <a:latin typeface="Arial" panose="020B0604020202020204" pitchFamily="34" charset="0"/>
            <a:cs typeface="Arial" panose="020B0604020202020204" pitchFamily="34" charset="0"/>
          </a:endParaRPr>
        </a:p>
      </dgm:t>
    </dgm:pt>
    <dgm:pt modelId="{7AB98478-5BEF-4F82-B211-73796A02198A}" type="parTrans" cxnId="{CE57FDE3-B99F-461C-AC41-0F010DB5994D}">
      <dgm:prSet/>
      <dgm:spPr/>
      <dgm:t>
        <a:bodyPr/>
        <a:lstStyle/>
        <a:p>
          <a:endParaRPr lang="en-US"/>
        </a:p>
      </dgm:t>
    </dgm:pt>
    <dgm:pt modelId="{46848FF2-ED3A-4A18-8676-E9B013D473F5}" type="sibTrans" cxnId="{CE57FDE3-B99F-461C-AC41-0F010DB5994D}">
      <dgm:prSet/>
      <dgm:spPr/>
      <dgm:t>
        <a:bodyPr/>
        <a:lstStyle/>
        <a:p>
          <a:endParaRPr lang="en-US"/>
        </a:p>
      </dgm:t>
    </dgm:pt>
    <dgm:pt modelId="{C47F97EC-2930-42E6-8D64-098019780FCF}">
      <dgm:prSet phldrT="[Text]" custT="1"/>
      <dgm:spPr/>
      <dgm:t>
        <a:bodyPr/>
        <a:lstStyle/>
        <a:p>
          <a:r>
            <a:rPr lang="en-GB" sz="2000" dirty="0" smtClean="0">
              <a:latin typeface="Arial" panose="020B0604020202020204" pitchFamily="34" charset="0"/>
              <a:cs typeface="Arial" panose="020B0604020202020204" pitchFamily="34" charset="0"/>
            </a:rPr>
            <a:t>	Debt instruments (e.g., loans and securities) measured at:</a:t>
          </a:r>
        </a:p>
        <a:p>
          <a:endParaRPr lang="en-US" sz="2000" dirty="0">
            <a:latin typeface="Arial" panose="020B0604020202020204" pitchFamily="34" charset="0"/>
            <a:cs typeface="Arial" panose="020B0604020202020204" pitchFamily="34" charset="0"/>
          </a:endParaRPr>
        </a:p>
      </dgm:t>
    </dgm:pt>
    <dgm:pt modelId="{F6EDCD29-4B3B-45F1-B568-4E8575F09938}" type="parTrans" cxnId="{79C4BAC7-DCB5-40AB-A27E-91A93B627328}">
      <dgm:prSet/>
      <dgm:spPr/>
      <dgm:t>
        <a:bodyPr/>
        <a:lstStyle/>
        <a:p>
          <a:endParaRPr lang="en-US"/>
        </a:p>
      </dgm:t>
    </dgm:pt>
    <dgm:pt modelId="{8100857B-02D7-4A42-B5E9-21FD482D740B}" type="sibTrans" cxnId="{79C4BAC7-DCB5-40AB-A27E-91A93B627328}">
      <dgm:prSet/>
      <dgm:spPr/>
      <dgm:t>
        <a:bodyPr/>
        <a:lstStyle/>
        <a:p>
          <a:endParaRPr lang="en-US"/>
        </a:p>
      </dgm:t>
    </dgm:pt>
    <dgm:pt modelId="{A1A5B3DC-7F5E-4F0C-B83E-B294B298F325}">
      <dgm:prSet custT="1"/>
      <dgm:spPr/>
      <dgm:t>
        <a:bodyPr/>
        <a:lstStyle/>
        <a:p>
          <a:r>
            <a:rPr lang="en-GB" sz="2000" dirty="0" smtClean="0">
              <a:latin typeface="Arial" panose="020B0604020202020204" pitchFamily="34" charset="0"/>
              <a:cs typeface="Arial" panose="020B0604020202020204" pitchFamily="34" charset="0"/>
            </a:rPr>
            <a:t>	Pledge receivables (to be redeliberated)</a:t>
          </a:r>
        </a:p>
      </dgm:t>
    </dgm:pt>
    <dgm:pt modelId="{15142532-0504-4CB2-9AA9-E1134E1BD102}" type="sibTrans" cxnId="{35EEB6B2-928D-41AB-BEDC-7CD62A5E6AF3}">
      <dgm:prSet/>
      <dgm:spPr/>
      <dgm:t>
        <a:bodyPr/>
        <a:lstStyle/>
        <a:p>
          <a:endParaRPr lang="en-US"/>
        </a:p>
      </dgm:t>
    </dgm:pt>
    <dgm:pt modelId="{179E9E1F-2323-4837-92B6-8D33F94C2FAE}" type="parTrans" cxnId="{35EEB6B2-928D-41AB-BEDC-7CD62A5E6AF3}">
      <dgm:prSet/>
      <dgm:spPr/>
      <dgm:t>
        <a:bodyPr/>
        <a:lstStyle/>
        <a:p>
          <a:endParaRPr lang="en-US"/>
        </a:p>
      </dgm:t>
    </dgm:pt>
    <dgm:pt modelId="{06176E99-676D-469C-915F-BFCD56751D84}" type="pres">
      <dgm:prSet presAssocID="{B919170B-3B6E-4E64-8FBB-A49315033071}" presName="layout" presStyleCnt="0">
        <dgm:presLayoutVars>
          <dgm:chMax/>
          <dgm:chPref/>
          <dgm:dir/>
          <dgm:resizeHandles/>
        </dgm:presLayoutVars>
      </dgm:prSet>
      <dgm:spPr/>
      <dgm:t>
        <a:bodyPr/>
        <a:lstStyle/>
        <a:p>
          <a:endParaRPr lang="en-US"/>
        </a:p>
      </dgm:t>
    </dgm:pt>
    <dgm:pt modelId="{9EEADE71-DAF9-48DE-ABD8-1D189F08BBED}" type="pres">
      <dgm:prSet presAssocID="{A237B4E1-54AB-4BA8-8536-F5E89C30A6AF}" presName="root" presStyleCnt="0">
        <dgm:presLayoutVars>
          <dgm:chMax/>
          <dgm:chPref/>
        </dgm:presLayoutVars>
      </dgm:prSet>
      <dgm:spPr/>
    </dgm:pt>
    <dgm:pt modelId="{11561E1F-DF91-48C7-9261-388FCE768DDE}" type="pres">
      <dgm:prSet presAssocID="{A237B4E1-54AB-4BA8-8536-F5E89C30A6AF}" presName="rootComposite" presStyleCnt="0">
        <dgm:presLayoutVars/>
      </dgm:prSet>
      <dgm:spPr/>
    </dgm:pt>
    <dgm:pt modelId="{88FFF1DC-F4D9-48DC-AE5D-E40AA68DCC8F}" type="pres">
      <dgm:prSet presAssocID="{A237B4E1-54AB-4BA8-8536-F5E89C30A6AF}" presName="ParentAccent" presStyleLbl="alignNode1" presStyleIdx="0" presStyleCnt="1" custScaleX="221781" custScaleY="68400" custLinFactNeighborY="-26824"/>
      <dgm:spPr>
        <a:solidFill>
          <a:schemeClr val="accent2"/>
        </a:solidFill>
        <a:ln>
          <a:solidFill>
            <a:schemeClr val="accent2"/>
          </a:solidFill>
        </a:ln>
      </dgm:spPr>
    </dgm:pt>
    <dgm:pt modelId="{C491EE4F-BE30-4DF4-AEB4-BE4AEFB015CB}" type="pres">
      <dgm:prSet presAssocID="{A237B4E1-54AB-4BA8-8536-F5E89C30A6AF}" presName="ParentSmallAccent" presStyleLbl="fgAcc1" presStyleIdx="0" presStyleCnt="1"/>
      <dgm:spPr>
        <a:noFill/>
        <a:ln>
          <a:noFill/>
        </a:ln>
      </dgm:spPr>
    </dgm:pt>
    <dgm:pt modelId="{05068E70-79B3-4CE4-BB17-50701F39674C}" type="pres">
      <dgm:prSet presAssocID="{A237B4E1-54AB-4BA8-8536-F5E89C30A6AF}" presName="Parent" presStyleLbl="revTx" presStyleIdx="0" presStyleCnt="6" custScaleX="221891">
        <dgm:presLayoutVars>
          <dgm:chMax/>
          <dgm:chPref val="4"/>
          <dgm:bulletEnabled val="1"/>
        </dgm:presLayoutVars>
      </dgm:prSet>
      <dgm:spPr/>
      <dgm:t>
        <a:bodyPr/>
        <a:lstStyle/>
        <a:p>
          <a:endParaRPr lang="en-US"/>
        </a:p>
      </dgm:t>
    </dgm:pt>
    <dgm:pt modelId="{5A19BE34-CA93-434A-81A5-68ABFE6DDCA9}" type="pres">
      <dgm:prSet presAssocID="{A237B4E1-54AB-4BA8-8536-F5E89C30A6AF}" presName="childShape" presStyleCnt="0">
        <dgm:presLayoutVars>
          <dgm:chMax val="0"/>
          <dgm:chPref val="0"/>
        </dgm:presLayoutVars>
      </dgm:prSet>
      <dgm:spPr/>
    </dgm:pt>
    <dgm:pt modelId="{38159DEA-6244-4F7D-B4C6-3D1BF35489D6}" type="pres">
      <dgm:prSet presAssocID="{C47F97EC-2930-42E6-8D64-098019780FCF}" presName="childComposite" presStyleCnt="0">
        <dgm:presLayoutVars>
          <dgm:chMax val="0"/>
          <dgm:chPref val="0"/>
        </dgm:presLayoutVars>
      </dgm:prSet>
      <dgm:spPr/>
    </dgm:pt>
    <dgm:pt modelId="{AF3CFDDF-41F1-4714-88F6-12260C66927F}" type="pres">
      <dgm:prSet presAssocID="{C47F97EC-2930-42E6-8D64-098019780FCF}" presName="ChildAccent" presStyleLbl="solidFgAcc1" presStyleIdx="0" presStyleCnt="5" custLinFactX="-387318" custLinFactNeighborX="-400000" custLinFactNeighborY="-55735"/>
      <dgm:spPr/>
    </dgm:pt>
    <dgm:pt modelId="{FC0A2139-A54D-461E-8204-025756DF53F5}" type="pres">
      <dgm:prSet presAssocID="{C47F97EC-2930-42E6-8D64-098019780FCF}" presName="Child" presStyleLbl="revTx" presStyleIdx="1" presStyleCnt="6" custScaleX="241903" custScaleY="116741" custLinFactNeighborX="12427" custLinFactNeighborY="-23559">
        <dgm:presLayoutVars>
          <dgm:chMax val="0"/>
          <dgm:chPref val="0"/>
          <dgm:bulletEnabled val="1"/>
        </dgm:presLayoutVars>
      </dgm:prSet>
      <dgm:spPr/>
      <dgm:t>
        <a:bodyPr/>
        <a:lstStyle/>
        <a:p>
          <a:endParaRPr lang="en-US"/>
        </a:p>
      </dgm:t>
    </dgm:pt>
    <dgm:pt modelId="{7D27317A-876A-4B04-AE22-71BA1C17C1FE}" type="pres">
      <dgm:prSet presAssocID="{95387AE9-2C6D-45FF-B4B7-DB88B400E1C7}" presName="childComposite" presStyleCnt="0">
        <dgm:presLayoutVars>
          <dgm:chMax val="0"/>
          <dgm:chPref val="0"/>
        </dgm:presLayoutVars>
      </dgm:prSet>
      <dgm:spPr/>
    </dgm:pt>
    <dgm:pt modelId="{DE30BBA4-45D6-41DF-B94C-A12AF75DF8FF}" type="pres">
      <dgm:prSet presAssocID="{95387AE9-2C6D-45FF-B4B7-DB88B400E1C7}" presName="ChildAccent" presStyleLbl="solidFgAcc1" presStyleIdx="1" presStyleCnt="5" custLinFactX="-387318" custLinFactNeighborX="-400000"/>
      <dgm:spPr/>
    </dgm:pt>
    <dgm:pt modelId="{45FC9C87-5098-4192-9217-DC4DF277E5FE}" type="pres">
      <dgm:prSet presAssocID="{95387AE9-2C6D-45FF-B4B7-DB88B400E1C7}" presName="Child" presStyleLbl="revTx" presStyleIdx="2" presStyleCnt="6" custScaleX="241903" custScaleY="116741" custLinFactNeighborX="12427" custLinFactNeighborY="352">
        <dgm:presLayoutVars>
          <dgm:chMax val="0"/>
          <dgm:chPref val="0"/>
          <dgm:bulletEnabled val="1"/>
        </dgm:presLayoutVars>
      </dgm:prSet>
      <dgm:spPr/>
      <dgm:t>
        <a:bodyPr/>
        <a:lstStyle/>
        <a:p>
          <a:endParaRPr lang="en-US"/>
        </a:p>
      </dgm:t>
    </dgm:pt>
    <dgm:pt modelId="{AE4C5542-AD72-40BE-AEAF-34359E02D4F0}" type="pres">
      <dgm:prSet presAssocID="{61A4C53D-9B15-4CB5-913F-AC8BD8DDE19F}" presName="childComposite" presStyleCnt="0">
        <dgm:presLayoutVars>
          <dgm:chMax val="0"/>
          <dgm:chPref val="0"/>
        </dgm:presLayoutVars>
      </dgm:prSet>
      <dgm:spPr/>
    </dgm:pt>
    <dgm:pt modelId="{D0C9E73A-EEDE-4128-9941-469D599F695E}" type="pres">
      <dgm:prSet presAssocID="{61A4C53D-9B15-4CB5-913F-AC8BD8DDE19F}" presName="ChildAccent" presStyleLbl="solidFgAcc1" presStyleIdx="2" presStyleCnt="5" custLinFactX="-387318" custLinFactNeighborX="-400000"/>
      <dgm:spPr/>
    </dgm:pt>
    <dgm:pt modelId="{CD62A365-2F74-45E8-AEE9-70182274A768}" type="pres">
      <dgm:prSet presAssocID="{61A4C53D-9B15-4CB5-913F-AC8BD8DDE19F}" presName="Child" presStyleLbl="revTx" presStyleIdx="3" presStyleCnt="6" custScaleX="241903" custScaleY="116741" custLinFactNeighborX="12427" custLinFactNeighborY="352">
        <dgm:presLayoutVars>
          <dgm:chMax val="0"/>
          <dgm:chPref val="0"/>
          <dgm:bulletEnabled val="1"/>
        </dgm:presLayoutVars>
      </dgm:prSet>
      <dgm:spPr/>
      <dgm:t>
        <a:bodyPr/>
        <a:lstStyle/>
        <a:p>
          <a:endParaRPr lang="en-US"/>
        </a:p>
      </dgm:t>
    </dgm:pt>
    <dgm:pt modelId="{FF130901-59BF-4B6C-84E8-1CA7C3F82B8A}" type="pres">
      <dgm:prSet presAssocID="{5978A8D4-7C0C-43C1-9BA0-EA4FF1F1E0CB}" presName="childComposite" presStyleCnt="0">
        <dgm:presLayoutVars>
          <dgm:chMax val="0"/>
          <dgm:chPref val="0"/>
        </dgm:presLayoutVars>
      </dgm:prSet>
      <dgm:spPr/>
    </dgm:pt>
    <dgm:pt modelId="{D6F87DB0-EFDD-43A6-BE8D-FD4CDF100FB6}" type="pres">
      <dgm:prSet presAssocID="{5978A8D4-7C0C-43C1-9BA0-EA4FF1F1E0CB}" presName="ChildAccent" presStyleLbl="solidFgAcc1" presStyleIdx="3" presStyleCnt="5" custLinFactX="-387318" custLinFactNeighborX="-400000"/>
      <dgm:spPr/>
    </dgm:pt>
    <dgm:pt modelId="{9B67DEB5-2CE8-4845-88F4-1FD4F429C789}" type="pres">
      <dgm:prSet presAssocID="{5978A8D4-7C0C-43C1-9BA0-EA4FF1F1E0CB}" presName="Child" presStyleLbl="revTx" presStyleIdx="4" presStyleCnt="6" custScaleX="241903" custScaleY="116741" custLinFactNeighborX="12427" custLinFactNeighborY="352">
        <dgm:presLayoutVars>
          <dgm:chMax val="0"/>
          <dgm:chPref val="0"/>
          <dgm:bulletEnabled val="1"/>
        </dgm:presLayoutVars>
      </dgm:prSet>
      <dgm:spPr/>
      <dgm:t>
        <a:bodyPr/>
        <a:lstStyle/>
        <a:p>
          <a:endParaRPr lang="en-US"/>
        </a:p>
      </dgm:t>
    </dgm:pt>
    <dgm:pt modelId="{5B527E77-46F6-4E1A-9B64-3447F35EC2E2}" type="pres">
      <dgm:prSet presAssocID="{A1A5B3DC-7F5E-4F0C-B83E-B294B298F325}" presName="childComposite" presStyleCnt="0">
        <dgm:presLayoutVars>
          <dgm:chMax val="0"/>
          <dgm:chPref val="0"/>
        </dgm:presLayoutVars>
      </dgm:prSet>
      <dgm:spPr/>
    </dgm:pt>
    <dgm:pt modelId="{0CCA089F-952F-46B9-843E-FF9B236E3094}" type="pres">
      <dgm:prSet presAssocID="{A1A5B3DC-7F5E-4F0C-B83E-B294B298F325}" presName="ChildAccent" presStyleLbl="solidFgAcc1" presStyleIdx="4" presStyleCnt="5" custLinFactX="-387318" custLinFactNeighborX="-400000"/>
      <dgm:spPr/>
    </dgm:pt>
    <dgm:pt modelId="{F61335DA-3635-436F-9AA0-9C29C6CD3B89}" type="pres">
      <dgm:prSet presAssocID="{A1A5B3DC-7F5E-4F0C-B83E-B294B298F325}" presName="Child" presStyleLbl="revTx" presStyleIdx="5" presStyleCnt="6" custScaleX="241903" custScaleY="116741" custLinFactNeighborX="12427" custLinFactNeighborY="352">
        <dgm:presLayoutVars>
          <dgm:chMax val="0"/>
          <dgm:chPref val="0"/>
          <dgm:bulletEnabled val="1"/>
        </dgm:presLayoutVars>
      </dgm:prSet>
      <dgm:spPr/>
      <dgm:t>
        <a:bodyPr/>
        <a:lstStyle/>
        <a:p>
          <a:endParaRPr lang="en-US"/>
        </a:p>
      </dgm:t>
    </dgm:pt>
  </dgm:ptLst>
  <dgm:cxnLst>
    <dgm:cxn modelId="{59D20232-09AE-4CEB-B54F-429D8A715222}" srcId="{A237B4E1-54AB-4BA8-8536-F5E89C30A6AF}" destId="{95387AE9-2C6D-45FF-B4B7-DB88B400E1C7}" srcOrd="1" destOrd="0" parTransId="{F001CA35-A1AD-4272-8780-34C5698C4CA5}" sibTransId="{E3EDDCB8-3600-4F30-B8CF-526B8951953E}"/>
    <dgm:cxn modelId="{1F7D36CF-D20A-40E6-8E23-B8852B35ACDF}" type="presOf" srcId="{A1A5B3DC-7F5E-4F0C-B83E-B294B298F325}" destId="{F61335DA-3635-436F-9AA0-9C29C6CD3B89}" srcOrd="0" destOrd="0" presId="urn:microsoft.com/office/officeart/2008/layout/SquareAccentList"/>
    <dgm:cxn modelId="{E6222497-8F8E-472E-93F2-741973652948}" type="presOf" srcId="{95387AE9-2C6D-45FF-B4B7-DB88B400E1C7}" destId="{45FC9C87-5098-4192-9217-DC4DF277E5FE}" srcOrd="0" destOrd="0" presId="urn:microsoft.com/office/officeart/2008/layout/SquareAccentList"/>
    <dgm:cxn modelId="{EAE7E9DC-F15A-4C4C-88B9-47D401972A3D}" srcId="{A237B4E1-54AB-4BA8-8536-F5E89C30A6AF}" destId="{61A4C53D-9B15-4CB5-913F-AC8BD8DDE19F}" srcOrd="2" destOrd="0" parTransId="{412B5403-2A48-4667-9822-69172483C37F}" sibTransId="{135EF003-520A-4517-8169-B03B27129F07}"/>
    <dgm:cxn modelId="{CE57FDE3-B99F-461C-AC41-0F010DB5994D}" srcId="{A237B4E1-54AB-4BA8-8536-F5E89C30A6AF}" destId="{5978A8D4-7C0C-43C1-9BA0-EA4FF1F1E0CB}" srcOrd="3" destOrd="0" parTransId="{7AB98478-5BEF-4F82-B211-73796A02198A}" sibTransId="{46848FF2-ED3A-4A18-8676-E9B013D473F5}"/>
    <dgm:cxn modelId="{2B6CED3A-2751-4640-BC9C-1B6FDB120F7D}" type="presOf" srcId="{61A4C53D-9B15-4CB5-913F-AC8BD8DDE19F}" destId="{CD62A365-2F74-45E8-AEE9-70182274A768}" srcOrd="0" destOrd="0" presId="urn:microsoft.com/office/officeart/2008/layout/SquareAccentList"/>
    <dgm:cxn modelId="{C4C4D51A-AAD4-4A59-A1F0-5E6737B87514}" srcId="{B919170B-3B6E-4E64-8FBB-A49315033071}" destId="{A237B4E1-54AB-4BA8-8536-F5E89C30A6AF}" srcOrd="0" destOrd="0" parTransId="{CC7CB69F-A7F0-4571-AA3D-3110B92E7D48}" sibTransId="{30EF20DD-BA83-497F-BBD7-DB5296BB7872}"/>
    <dgm:cxn modelId="{5711E01C-CEAB-47EE-B7EE-231F1EAAF17A}" type="presOf" srcId="{C47F97EC-2930-42E6-8D64-098019780FCF}" destId="{FC0A2139-A54D-461E-8204-025756DF53F5}" srcOrd="0" destOrd="0" presId="urn:microsoft.com/office/officeart/2008/layout/SquareAccentList"/>
    <dgm:cxn modelId="{74EBE605-4ED6-4E87-900D-74C8DCD65F6E}" type="presOf" srcId="{A237B4E1-54AB-4BA8-8536-F5E89C30A6AF}" destId="{05068E70-79B3-4CE4-BB17-50701F39674C}" srcOrd="0" destOrd="0" presId="urn:microsoft.com/office/officeart/2008/layout/SquareAccentList"/>
    <dgm:cxn modelId="{79C4BAC7-DCB5-40AB-A27E-91A93B627328}" srcId="{A237B4E1-54AB-4BA8-8536-F5E89C30A6AF}" destId="{C47F97EC-2930-42E6-8D64-098019780FCF}" srcOrd="0" destOrd="0" parTransId="{F6EDCD29-4B3B-45F1-B568-4E8575F09938}" sibTransId="{8100857B-02D7-4A42-B5E9-21FD482D740B}"/>
    <dgm:cxn modelId="{A6F063AA-B978-4274-89C4-7F1E5AD37D1B}" type="presOf" srcId="{5978A8D4-7C0C-43C1-9BA0-EA4FF1F1E0CB}" destId="{9B67DEB5-2CE8-4845-88F4-1FD4F429C789}" srcOrd="0" destOrd="0" presId="urn:microsoft.com/office/officeart/2008/layout/SquareAccentList"/>
    <dgm:cxn modelId="{608A61E8-FFB7-4923-8D33-E943EA187C33}" type="presOf" srcId="{B919170B-3B6E-4E64-8FBB-A49315033071}" destId="{06176E99-676D-469C-915F-BFCD56751D84}" srcOrd="0" destOrd="0" presId="urn:microsoft.com/office/officeart/2008/layout/SquareAccentList"/>
    <dgm:cxn modelId="{35EEB6B2-928D-41AB-BEDC-7CD62A5E6AF3}" srcId="{A237B4E1-54AB-4BA8-8536-F5E89C30A6AF}" destId="{A1A5B3DC-7F5E-4F0C-B83E-B294B298F325}" srcOrd="4" destOrd="0" parTransId="{179E9E1F-2323-4837-92B6-8D33F94C2FAE}" sibTransId="{15142532-0504-4CB2-9AA9-E1134E1BD102}"/>
    <dgm:cxn modelId="{B75E52F9-0EBD-4DE3-A399-48E8F38C4E2B}" type="presParOf" srcId="{06176E99-676D-469C-915F-BFCD56751D84}" destId="{9EEADE71-DAF9-48DE-ABD8-1D189F08BBED}" srcOrd="0" destOrd="0" presId="urn:microsoft.com/office/officeart/2008/layout/SquareAccentList"/>
    <dgm:cxn modelId="{BC0944C4-9EC9-4BF3-9F4C-4A1179EFCDB9}" type="presParOf" srcId="{9EEADE71-DAF9-48DE-ABD8-1D189F08BBED}" destId="{11561E1F-DF91-48C7-9261-388FCE768DDE}" srcOrd="0" destOrd="0" presId="urn:microsoft.com/office/officeart/2008/layout/SquareAccentList"/>
    <dgm:cxn modelId="{FF9A6B1C-3311-43EE-883F-7EE12381B290}" type="presParOf" srcId="{11561E1F-DF91-48C7-9261-388FCE768DDE}" destId="{88FFF1DC-F4D9-48DC-AE5D-E40AA68DCC8F}" srcOrd="0" destOrd="0" presId="urn:microsoft.com/office/officeart/2008/layout/SquareAccentList"/>
    <dgm:cxn modelId="{8EFB5C16-30BE-4D59-8844-1EE74FDFC426}" type="presParOf" srcId="{11561E1F-DF91-48C7-9261-388FCE768DDE}" destId="{C491EE4F-BE30-4DF4-AEB4-BE4AEFB015CB}" srcOrd="1" destOrd="0" presId="urn:microsoft.com/office/officeart/2008/layout/SquareAccentList"/>
    <dgm:cxn modelId="{3A219AD2-0796-43B2-AFDC-E26F5FB7D6B9}" type="presParOf" srcId="{11561E1F-DF91-48C7-9261-388FCE768DDE}" destId="{05068E70-79B3-4CE4-BB17-50701F39674C}" srcOrd="2" destOrd="0" presId="urn:microsoft.com/office/officeart/2008/layout/SquareAccentList"/>
    <dgm:cxn modelId="{17043705-46D6-40D8-9814-1B8CC387235D}" type="presParOf" srcId="{9EEADE71-DAF9-48DE-ABD8-1D189F08BBED}" destId="{5A19BE34-CA93-434A-81A5-68ABFE6DDCA9}" srcOrd="1" destOrd="0" presId="urn:microsoft.com/office/officeart/2008/layout/SquareAccentList"/>
    <dgm:cxn modelId="{6D2EBC73-93AE-4C75-863A-E8FC3013EF03}" type="presParOf" srcId="{5A19BE34-CA93-434A-81A5-68ABFE6DDCA9}" destId="{38159DEA-6244-4F7D-B4C6-3D1BF35489D6}" srcOrd="0" destOrd="0" presId="urn:microsoft.com/office/officeart/2008/layout/SquareAccentList"/>
    <dgm:cxn modelId="{526E8540-653F-449F-87C7-8695359B7C41}" type="presParOf" srcId="{38159DEA-6244-4F7D-B4C6-3D1BF35489D6}" destId="{AF3CFDDF-41F1-4714-88F6-12260C66927F}" srcOrd="0" destOrd="0" presId="urn:microsoft.com/office/officeart/2008/layout/SquareAccentList"/>
    <dgm:cxn modelId="{2079AAE5-D0C8-4EEA-9DB1-12CB1096DB79}" type="presParOf" srcId="{38159DEA-6244-4F7D-B4C6-3D1BF35489D6}" destId="{FC0A2139-A54D-461E-8204-025756DF53F5}" srcOrd="1" destOrd="0" presId="urn:microsoft.com/office/officeart/2008/layout/SquareAccentList"/>
    <dgm:cxn modelId="{9F963A45-6711-4CB8-A3D7-E669DD96F6E9}" type="presParOf" srcId="{5A19BE34-CA93-434A-81A5-68ABFE6DDCA9}" destId="{7D27317A-876A-4B04-AE22-71BA1C17C1FE}" srcOrd="1" destOrd="0" presId="urn:microsoft.com/office/officeart/2008/layout/SquareAccentList"/>
    <dgm:cxn modelId="{6102E866-476B-4193-A208-86BFA3DCD26B}" type="presParOf" srcId="{7D27317A-876A-4B04-AE22-71BA1C17C1FE}" destId="{DE30BBA4-45D6-41DF-B94C-A12AF75DF8FF}" srcOrd="0" destOrd="0" presId="urn:microsoft.com/office/officeart/2008/layout/SquareAccentList"/>
    <dgm:cxn modelId="{7DF2B65F-80CE-4F3F-AB40-2A4253573F4A}" type="presParOf" srcId="{7D27317A-876A-4B04-AE22-71BA1C17C1FE}" destId="{45FC9C87-5098-4192-9217-DC4DF277E5FE}" srcOrd="1" destOrd="0" presId="urn:microsoft.com/office/officeart/2008/layout/SquareAccentList"/>
    <dgm:cxn modelId="{6C696643-AD2D-4763-9915-CA2FC52AA1E2}" type="presParOf" srcId="{5A19BE34-CA93-434A-81A5-68ABFE6DDCA9}" destId="{AE4C5542-AD72-40BE-AEAF-34359E02D4F0}" srcOrd="2" destOrd="0" presId="urn:microsoft.com/office/officeart/2008/layout/SquareAccentList"/>
    <dgm:cxn modelId="{5A2D85E1-29A6-4310-8633-90A792AC9F83}" type="presParOf" srcId="{AE4C5542-AD72-40BE-AEAF-34359E02D4F0}" destId="{D0C9E73A-EEDE-4128-9941-469D599F695E}" srcOrd="0" destOrd="0" presId="urn:microsoft.com/office/officeart/2008/layout/SquareAccentList"/>
    <dgm:cxn modelId="{379F4CAC-1947-4B64-9AAB-5DF1B9D09100}" type="presParOf" srcId="{AE4C5542-AD72-40BE-AEAF-34359E02D4F0}" destId="{CD62A365-2F74-45E8-AEE9-70182274A768}" srcOrd="1" destOrd="0" presId="urn:microsoft.com/office/officeart/2008/layout/SquareAccentList"/>
    <dgm:cxn modelId="{1DD86135-5A66-422A-B994-1A478F8AD7EF}" type="presParOf" srcId="{5A19BE34-CA93-434A-81A5-68ABFE6DDCA9}" destId="{FF130901-59BF-4B6C-84E8-1CA7C3F82B8A}" srcOrd="3" destOrd="0" presId="urn:microsoft.com/office/officeart/2008/layout/SquareAccentList"/>
    <dgm:cxn modelId="{D8271789-0339-4B0A-9CCC-8B98557F8571}" type="presParOf" srcId="{FF130901-59BF-4B6C-84E8-1CA7C3F82B8A}" destId="{D6F87DB0-EFDD-43A6-BE8D-FD4CDF100FB6}" srcOrd="0" destOrd="0" presId="urn:microsoft.com/office/officeart/2008/layout/SquareAccentList"/>
    <dgm:cxn modelId="{75CD8E9F-8878-495D-93DE-6C6DB3FAE9F9}" type="presParOf" srcId="{FF130901-59BF-4B6C-84E8-1CA7C3F82B8A}" destId="{9B67DEB5-2CE8-4845-88F4-1FD4F429C789}" srcOrd="1" destOrd="0" presId="urn:microsoft.com/office/officeart/2008/layout/SquareAccentList"/>
    <dgm:cxn modelId="{43852427-8D32-498D-AB03-79DE846BD9BA}" type="presParOf" srcId="{5A19BE34-CA93-434A-81A5-68ABFE6DDCA9}" destId="{5B527E77-46F6-4E1A-9B64-3447F35EC2E2}" srcOrd="4" destOrd="0" presId="urn:microsoft.com/office/officeart/2008/layout/SquareAccentList"/>
    <dgm:cxn modelId="{54620F67-4E18-4DEF-A38E-235550CA34D5}" type="presParOf" srcId="{5B527E77-46F6-4E1A-9B64-3447F35EC2E2}" destId="{0CCA089F-952F-46B9-843E-FF9B236E3094}" srcOrd="0" destOrd="0" presId="urn:microsoft.com/office/officeart/2008/layout/SquareAccentList"/>
    <dgm:cxn modelId="{EB35F007-82E3-4EB9-97C7-29C8DB32C650}" type="presParOf" srcId="{5B527E77-46F6-4E1A-9B64-3447F35EC2E2}" destId="{F61335DA-3635-436F-9AA0-9C29C6CD3B89}"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AB7042A-83C1-432F-BAFC-58F624187761}"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US"/>
        </a:p>
      </dgm:t>
    </dgm:pt>
    <dgm:pt modelId="{11F1B5D6-69D6-4BFB-B68F-6650D7F0593A}">
      <dgm:prSet phldrT="[Text]"/>
      <dgm:spPr/>
      <dgm:t>
        <a:bodyPr/>
        <a:lstStyle/>
        <a:p>
          <a:r>
            <a:rPr lang="en-US" dirty="0" smtClean="0"/>
            <a:t>User Relevance</a:t>
          </a:r>
          <a:endParaRPr lang="en-US" dirty="0"/>
        </a:p>
      </dgm:t>
    </dgm:pt>
    <dgm:pt modelId="{BF543BA9-2401-4BC5-9298-3FDD6692FE44}" type="parTrans" cxnId="{8F155EC1-9F20-4F63-BE82-9C995D97CAAC}">
      <dgm:prSet/>
      <dgm:spPr/>
      <dgm:t>
        <a:bodyPr/>
        <a:lstStyle/>
        <a:p>
          <a:endParaRPr lang="en-US"/>
        </a:p>
      </dgm:t>
    </dgm:pt>
    <dgm:pt modelId="{F8E2088B-004F-4C81-80C1-AFA4CD0C81E4}" type="sibTrans" cxnId="{8F155EC1-9F20-4F63-BE82-9C995D97CAAC}">
      <dgm:prSet/>
      <dgm:spPr/>
      <dgm:t>
        <a:bodyPr/>
        <a:lstStyle/>
        <a:p>
          <a:endParaRPr lang="en-US"/>
        </a:p>
      </dgm:t>
    </dgm:pt>
    <dgm:pt modelId="{0599F313-446C-45C8-9652-1CC07D4EF2A5}">
      <dgm:prSet phldrT="[Text]"/>
      <dgm:spPr/>
      <dgm:t>
        <a:bodyPr/>
        <a:lstStyle/>
        <a:p>
          <a:r>
            <a:rPr lang="en-US" dirty="0" smtClean="0"/>
            <a:t>Some question that the requirement for separate recognition &amp; measurement of certain identifiable intangible assets from goodwill does not provide users with decision-useful information</a:t>
          </a:r>
          <a:endParaRPr lang="en-US" dirty="0"/>
        </a:p>
      </dgm:t>
    </dgm:pt>
    <dgm:pt modelId="{5A14AA50-55BD-40DB-AF3B-86C4641013F6}" type="parTrans" cxnId="{882ADE13-3C6C-4A52-8657-F3D6BEA2E4F7}">
      <dgm:prSet/>
      <dgm:spPr/>
      <dgm:t>
        <a:bodyPr/>
        <a:lstStyle/>
        <a:p>
          <a:endParaRPr lang="en-US"/>
        </a:p>
      </dgm:t>
    </dgm:pt>
    <dgm:pt modelId="{2553E8CA-19ED-49F8-9ABA-BF7192AADE39}" type="sibTrans" cxnId="{882ADE13-3C6C-4A52-8657-F3D6BEA2E4F7}">
      <dgm:prSet/>
      <dgm:spPr/>
      <dgm:t>
        <a:bodyPr/>
        <a:lstStyle/>
        <a:p>
          <a:endParaRPr lang="en-US"/>
        </a:p>
      </dgm:t>
    </dgm:pt>
    <dgm:pt modelId="{CB472FCA-5984-432B-9427-9DB006AE6837}">
      <dgm:prSet phldrT="[Text]"/>
      <dgm:spPr/>
      <dgm:t>
        <a:bodyPr/>
        <a:lstStyle/>
        <a:p>
          <a:r>
            <a:rPr lang="en-US" dirty="0" smtClean="0"/>
            <a:t>Cost &amp; Complexity</a:t>
          </a:r>
          <a:endParaRPr lang="en-US" dirty="0"/>
        </a:p>
      </dgm:t>
    </dgm:pt>
    <dgm:pt modelId="{09DEF943-AFB9-4D79-993E-56566A15511D}" type="parTrans" cxnId="{13B9F748-E6C9-469E-871A-56DA537153DA}">
      <dgm:prSet/>
      <dgm:spPr/>
      <dgm:t>
        <a:bodyPr/>
        <a:lstStyle/>
        <a:p>
          <a:endParaRPr lang="en-US"/>
        </a:p>
      </dgm:t>
    </dgm:pt>
    <dgm:pt modelId="{320A7B6E-3981-4912-A646-CF1BF2D5954A}" type="sibTrans" cxnId="{13B9F748-E6C9-469E-871A-56DA537153DA}">
      <dgm:prSet/>
      <dgm:spPr/>
      <dgm:t>
        <a:bodyPr/>
        <a:lstStyle/>
        <a:p>
          <a:endParaRPr lang="en-US"/>
        </a:p>
      </dgm:t>
    </dgm:pt>
    <dgm:pt modelId="{BB72099F-2453-4DED-9D1A-3B7BA5285702}">
      <dgm:prSet/>
      <dgm:spPr/>
      <dgm:t>
        <a:bodyPr/>
        <a:lstStyle/>
        <a:p>
          <a:r>
            <a:rPr lang="en-US" dirty="0" smtClean="0"/>
            <a:t>Estimating fair value of certain assets, including some identifiable intangible assets, e.g. customer relationships</a:t>
          </a:r>
          <a:endParaRPr lang="en-US" dirty="0"/>
        </a:p>
      </dgm:t>
    </dgm:pt>
    <dgm:pt modelId="{635090FB-5BD2-4695-BFE0-C215683C39DF}" type="parTrans" cxnId="{EFAFD896-6EBC-42B4-8771-EAF1E131ACDC}">
      <dgm:prSet/>
      <dgm:spPr/>
      <dgm:t>
        <a:bodyPr/>
        <a:lstStyle/>
        <a:p>
          <a:endParaRPr lang="en-US"/>
        </a:p>
      </dgm:t>
    </dgm:pt>
    <dgm:pt modelId="{A4FE3E5C-00D6-46BB-85A4-31D7CF98261E}" type="sibTrans" cxnId="{EFAFD896-6EBC-42B4-8771-EAF1E131ACDC}">
      <dgm:prSet/>
      <dgm:spPr/>
      <dgm:t>
        <a:bodyPr/>
        <a:lstStyle/>
        <a:p>
          <a:endParaRPr lang="en-US"/>
        </a:p>
      </dgm:t>
    </dgm:pt>
    <dgm:pt modelId="{5CC3E13E-27FB-4164-85D3-49543AFA872F}" type="pres">
      <dgm:prSet presAssocID="{8AB7042A-83C1-432F-BAFC-58F624187761}" presName="Name0" presStyleCnt="0">
        <dgm:presLayoutVars>
          <dgm:dir/>
          <dgm:animLvl val="lvl"/>
          <dgm:resizeHandles val="exact"/>
        </dgm:presLayoutVars>
      </dgm:prSet>
      <dgm:spPr/>
      <dgm:t>
        <a:bodyPr/>
        <a:lstStyle/>
        <a:p>
          <a:endParaRPr lang="en-US"/>
        </a:p>
      </dgm:t>
    </dgm:pt>
    <dgm:pt modelId="{B156FE07-D73A-4E2C-9CBC-29A22A52D0B3}" type="pres">
      <dgm:prSet presAssocID="{11F1B5D6-69D6-4BFB-B68F-6650D7F0593A}" presName="linNode" presStyleCnt="0"/>
      <dgm:spPr/>
      <dgm:t>
        <a:bodyPr/>
        <a:lstStyle/>
        <a:p>
          <a:endParaRPr lang="en-US"/>
        </a:p>
      </dgm:t>
    </dgm:pt>
    <dgm:pt modelId="{FD22441F-44AC-4AD2-8D88-592AF47939EA}" type="pres">
      <dgm:prSet presAssocID="{11F1B5D6-69D6-4BFB-B68F-6650D7F0593A}" presName="parentText" presStyleLbl="node1" presStyleIdx="0" presStyleCnt="2">
        <dgm:presLayoutVars>
          <dgm:chMax val="1"/>
          <dgm:bulletEnabled val="1"/>
        </dgm:presLayoutVars>
      </dgm:prSet>
      <dgm:spPr/>
      <dgm:t>
        <a:bodyPr/>
        <a:lstStyle/>
        <a:p>
          <a:endParaRPr lang="en-US"/>
        </a:p>
      </dgm:t>
    </dgm:pt>
    <dgm:pt modelId="{88E8E4F8-5FC7-473A-996C-38635109C8E8}" type="pres">
      <dgm:prSet presAssocID="{11F1B5D6-69D6-4BFB-B68F-6650D7F0593A}" presName="descendantText" presStyleLbl="alignAccFollowNode1" presStyleIdx="0" presStyleCnt="2">
        <dgm:presLayoutVars>
          <dgm:bulletEnabled val="1"/>
        </dgm:presLayoutVars>
      </dgm:prSet>
      <dgm:spPr/>
      <dgm:t>
        <a:bodyPr/>
        <a:lstStyle/>
        <a:p>
          <a:endParaRPr lang="en-US"/>
        </a:p>
      </dgm:t>
    </dgm:pt>
    <dgm:pt modelId="{F08FDA5D-BA5B-4D14-B2D4-2293764BD2DC}" type="pres">
      <dgm:prSet presAssocID="{F8E2088B-004F-4C81-80C1-AFA4CD0C81E4}" presName="sp" presStyleCnt="0"/>
      <dgm:spPr/>
      <dgm:t>
        <a:bodyPr/>
        <a:lstStyle/>
        <a:p>
          <a:endParaRPr lang="en-US"/>
        </a:p>
      </dgm:t>
    </dgm:pt>
    <dgm:pt modelId="{DD431CC0-B73A-48B6-9B87-2318EA29FCDF}" type="pres">
      <dgm:prSet presAssocID="{CB472FCA-5984-432B-9427-9DB006AE6837}" presName="linNode" presStyleCnt="0"/>
      <dgm:spPr/>
      <dgm:t>
        <a:bodyPr/>
        <a:lstStyle/>
        <a:p>
          <a:endParaRPr lang="en-US"/>
        </a:p>
      </dgm:t>
    </dgm:pt>
    <dgm:pt modelId="{47977245-AEEB-4F06-AD48-18923EDB497D}" type="pres">
      <dgm:prSet presAssocID="{CB472FCA-5984-432B-9427-9DB006AE6837}" presName="parentText" presStyleLbl="node1" presStyleIdx="1" presStyleCnt="2">
        <dgm:presLayoutVars>
          <dgm:chMax val="1"/>
          <dgm:bulletEnabled val="1"/>
        </dgm:presLayoutVars>
      </dgm:prSet>
      <dgm:spPr/>
      <dgm:t>
        <a:bodyPr/>
        <a:lstStyle/>
        <a:p>
          <a:endParaRPr lang="en-US"/>
        </a:p>
      </dgm:t>
    </dgm:pt>
    <dgm:pt modelId="{54559978-BC49-49AA-8621-FE1E5FEF9DBF}" type="pres">
      <dgm:prSet presAssocID="{CB472FCA-5984-432B-9427-9DB006AE6837}" presName="descendantText" presStyleLbl="alignAccFollowNode1" presStyleIdx="1" presStyleCnt="2">
        <dgm:presLayoutVars>
          <dgm:bulletEnabled val="1"/>
        </dgm:presLayoutVars>
      </dgm:prSet>
      <dgm:spPr/>
      <dgm:t>
        <a:bodyPr/>
        <a:lstStyle/>
        <a:p>
          <a:endParaRPr lang="en-US"/>
        </a:p>
      </dgm:t>
    </dgm:pt>
  </dgm:ptLst>
  <dgm:cxnLst>
    <dgm:cxn modelId="{C50FC6C2-13ED-4787-894E-61BEEE489F86}" type="presOf" srcId="{BB72099F-2453-4DED-9D1A-3B7BA5285702}" destId="{54559978-BC49-49AA-8621-FE1E5FEF9DBF}" srcOrd="0" destOrd="0" presId="urn:microsoft.com/office/officeart/2005/8/layout/vList5"/>
    <dgm:cxn modelId="{3982788A-2069-4D70-B008-7BF63A44DA93}" type="presOf" srcId="{0599F313-446C-45C8-9652-1CC07D4EF2A5}" destId="{88E8E4F8-5FC7-473A-996C-38635109C8E8}" srcOrd="0" destOrd="0" presId="urn:microsoft.com/office/officeart/2005/8/layout/vList5"/>
    <dgm:cxn modelId="{14AF419E-2E22-4E57-8689-C4B5BCBAD674}" type="presOf" srcId="{CB472FCA-5984-432B-9427-9DB006AE6837}" destId="{47977245-AEEB-4F06-AD48-18923EDB497D}" srcOrd="0" destOrd="0" presId="urn:microsoft.com/office/officeart/2005/8/layout/vList5"/>
    <dgm:cxn modelId="{EFAFD896-6EBC-42B4-8771-EAF1E131ACDC}" srcId="{CB472FCA-5984-432B-9427-9DB006AE6837}" destId="{BB72099F-2453-4DED-9D1A-3B7BA5285702}" srcOrd="0" destOrd="0" parTransId="{635090FB-5BD2-4695-BFE0-C215683C39DF}" sibTransId="{A4FE3E5C-00D6-46BB-85A4-31D7CF98261E}"/>
    <dgm:cxn modelId="{8F155EC1-9F20-4F63-BE82-9C995D97CAAC}" srcId="{8AB7042A-83C1-432F-BAFC-58F624187761}" destId="{11F1B5D6-69D6-4BFB-B68F-6650D7F0593A}" srcOrd="0" destOrd="0" parTransId="{BF543BA9-2401-4BC5-9298-3FDD6692FE44}" sibTransId="{F8E2088B-004F-4C81-80C1-AFA4CD0C81E4}"/>
    <dgm:cxn modelId="{882ADE13-3C6C-4A52-8657-F3D6BEA2E4F7}" srcId="{11F1B5D6-69D6-4BFB-B68F-6650D7F0593A}" destId="{0599F313-446C-45C8-9652-1CC07D4EF2A5}" srcOrd="0" destOrd="0" parTransId="{5A14AA50-55BD-40DB-AF3B-86C4641013F6}" sibTransId="{2553E8CA-19ED-49F8-9ABA-BF7192AADE39}"/>
    <dgm:cxn modelId="{A998BE7C-F444-484E-BC05-58E9037905A6}" type="presOf" srcId="{8AB7042A-83C1-432F-BAFC-58F624187761}" destId="{5CC3E13E-27FB-4164-85D3-49543AFA872F}" srcOrd="0" destOrd="0" presId="urn:microsoft.com/office/officeart/2005/8/layout/vList5"/>
    <dgm:cxn modelId="{13B9F748-E6C9-469E-871A-56DA537153DA}" srcId="{8AB7042A-83C1-432F-BAFC-58F624187761}" destId="{CB472FCA-5984-432B-9427-9DB006AE6837}" srcOrd="1" destOrd="0" parTransId="{09DEF943-AFB9-4D79-993E-56566A15511D}" sibTransId="{320A7B6E-3981-4912-A646-CF1BF2D5954A}"/>
    <dgm:cxn modelId="{359318B5-F6EF-4568-8D48-6A7C6C33AD8B}" type="presOf" srcId="{11F1B5D6-69D6-4BFB-B68F-6650D7F0593A}" destId="{FD22441F-44AC-4AD2-8D88-592AF47939EA}" srcOrd="0" destOrd="0" presId="urn:microsoft.com/office/officeart/2005/8/layout/vList5"/>
    <dgm:cxn modelId="{027E5FD2-1643-47D6-8986-495159C7C6A9}" type="presParOf" srcId="{5CC3E13E-27FB-4164-85D3-49543AFA872F}" destId="{B156FE07-D73A-4E2C-9CBC-29A22A52D0B3}" srcOrd="0" destOrd="0" presId="urn:microsoft.com/office/officeart/2005/8/layout/vList5"/>
    <dgm:cxn modelId="{401024B2-4C8C-46B5-9302-AC36B09EAEA8}" type="presParOf" srcId="{B156FE07-D73A-4E2C-9CBC-29A22A52D0B3}" destId="{FD22441F-44AC-4AD2-8D88-592AF47939EA}" srcOrd="0" destOrd="0" presId="urn:microsoft.com/office/officeart/2005/8/layout/vList5"/>
    <dgm:cxn modelId="{147053D4-7839-494B-A57B-CD96810D5DFB}" type="presParOf" srcId="{B156FE07-D73A-4E2C-9CBC-29A22A52D0B3}" destId="{88E8E4F8-5FC7-473A-996C-38635109C8E8}" srcOrd="1" destOrd="0" presId="urn:microsoft.com/office/officeart/2005/8/layout/vList5"/>
    <dgm:cxn modelId="{FAA898BF-C99F-46B0-B306-C073ADA61707}" type="presParOf" srcId="{5CC3E13E-27FB-4164-85D3-49543AFA872F}" destId="{F08FDA5D-BA5B-4D14-B2D4-2293764BD2DC}" srcOrd="1" destOrd="0" presId="urn:microsoft.com/office/officeart/2005/8/layout/vList5"/>
    <dgm:cxn modelId="{27063C57-23F6-4FED-BADC-5BF2A9AC9E24}" type="presParOf" srcId="{5CC3E13E-27FB-4164-85D3-49543AFA872F}" destId="{DD431CC0-B73A-48B6-9B87-2318EA29FCDF}" srcOrd="2" destOrd="0" presId="urn:microsoft.com/office/officeart/2005/8/layout/vList5"/>
    <dgm:cxn modelId="{181D15AA-F4DB-4284-A52D-D9032A6FF0F8}" type="presParOf" srcId="{DD431CC0-B73A-48B6-9B87-2318EA29FCDF}" destId="{47977245-AEEB-4F06-AD48-18923EDB497D}" srcOrd="0" destOrd="0" presId="urn:microsoft.com/office/officeart/2005/8/layout/vList5"/>
    <dgm:cxn modelId="{152B358C-AE4C-4047-B4B6-A6E7AE7BC5F0}" type="presParOf" srcId="{DD431CC0-B73A-48B6-9B87-2318EA29FCDF}" destId="{54559978-BC49-49AA-8621-FE1E5FEF9DB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EBAF83-8C9A-46CB-BEFE-2DC3F5366E43}"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US"/>
        </a:p>
      </dgm:t>
    </dgm:pt>
    <dgm:pt modelId="{9EE362B0-465A-4166-ABA7-ED7F90DF7725}">
      <dgm:prSet phldrT="[Text]" custT="1"/>
      <dgm:spPr/>
      <dgm:t>
        <a:bodyPr/>
        <a:lstStyle/>
        <a:p>
          <a:pPr algn="ctr"/>
          <a:r>
            <a:rPr lang="en-US" sz="2800" b="1" dirty="0" smtClean="0">
              <a:solidFill>
                <a:schemeClr val="accent2"/>
              </a:solidFill>
            </a:rPr>
            <a:t>Final Alternative</a:t>
          </a:r>
          <a:endParaRPr lang="en-US" sz="2800" b="1" dirty="0">
            <a:solidFill>
              <a:schemeClr val="accent2"/>
            </a:solidFill>
          </a:endParaRPr>
        </a:p>
      </dgm:t>
    </dgm:pt>
    <dgm:pt modelId="{4E9A6473-EA8B-421A-A6FB-7B7794E10B20}" type="parTrans" cxnId="{507C003C-B393-431C-B6F4-EFFCF0272551}">
      <dgm:prSet/>
      <dgm:spPr/>
      <dgm:t>
        <a:bodyPr/>
        <a:lstStyle/>
        <a:p>
          <a:endParaRPr lang="en-US"/>
        </a:p>
      </dgm:t>
    </dgm:pt>
    <dgm:pt modelId="{43C4558F-C959-4CCF-98B2-FFB65163A683}" type="sibTrans" cxnId="{507C003C-B393-431C-B6F4-EFFCF0272551}">
      <dgm:prSet/>
      <dgm:spPr/>
      <dgm:t>
        <a:bodyPr/>
        <a:lstStyle/>
        <a:p>
          <a:endParaRPr lang="en-US"/>
        </a:p>
      </dgm:t>
    </dgm:pt>
    <dgm:pt modelId="{46FCA718-C069-4019-B5F2-2711762B63E2}">
      <dgm:prSet phldrT="[Text]" custT="1"/>
      <dgm:spPr/>
      <dgm:t>
        <a:bodyPr/>
        <a:lstStyle/>
        <a:p>
          <a:r>
            <a:rPr lang="en-US" sz="1800" dirty="0" smtClean="0"/>
            <a:t>Amortize over </a:t>
          </a:r>
          <a:r>
            <a:rPr lang="en-US" sz="1800" b="1" dirty="0" smtClean="0"/>
            <a:t>10 years or less</a:t>
          </a:r>
          <a:endParaRPr lang="en-US" sz="1800" b="1" dirty="0"/>
        </a:p>
      </dgm:t>
    </dgm:pt>
    <dgm:pt modelId="{7D83948B-C53C-4C94-BE0D-37C66E06D87B}" type="parTrans" cxnId="{7211CF5D-4ACF-42AE-A92D-ED3D56470775}">
      <dgm:prSet/>
      <dgm:spPr/>
      <dgm:t>
        <a:bodyPr/>
        <a:lstStyle/>
        <a:p>
          <a:endParaRPr lang="en-US"/>
        </a:p>
      </dgm:t>
    </dgm:pt>
    <dgm:pt modelId="{43FB13E2-C2C6-4951-A3A4-CF91EC73B962}" type="sibTrans" cxnId="{7211CF5D-4ACF-42AE-A92D-ED3D56470775}">
      <dgm:prSet/>
      <dgm:spPr/>
      <dgm:t>
        <a:bodyPr/>
        <a:lstStyle/>
        <a:p>
          <a:endParaRPr lang="en-US"/>
        </a:p>
      </dgm:t>
    </dgm:pt>
    <dgm:pt modelId="{3C85DB44-488A-49C5-9522-BDB351F3FCAA}">
      <dgm:prSet phldrT="[Text]" custT="1"/>
      <dgm:spPr/>
      <dgm:t>
        <a:bodyPr/>
        <a:lstStyle/>
        <a:p>
          <a:r>
            <a:rPr lang="en-US" sz="1800" dirty="0" smtClean="0"/>
            <a:t>Optional qualitative assessment</a:t>
          </a:r>
          <a:endParaRPr lang="en-US" sz="1800" dirty="0"/>
        </a:p>
      </dgm:t>
    </dgm:pt>
    <dgm:pt modelId="{8F55B087-DDDC-47A3-8A75-C69398087F4C}" type="sibTrans" cxnId="{A13F2758-F332-4075-9EDB-E24C26A4435D}">
      <dgm:prSet/>
      <dgm:spPr/>
      <dgm:t>
        <a:bodyPr/>
        <a:lstStyle/>
        <a:p>
          <a:endParaRPr lang="en-US"/>
        </a:p>
      </dgm:t>
    </dgm:pt>
    <dgm:pt modelId="{630393EB-A545-4DD1-8C1F-F53D1E4FB52F}" type="parTrans" cxnId="{A13F2758-F332-4075-9EDB-E24C26A4435D}">
      <dgm:prSet/>
      <dgm:spPr/>
      <dgm:t>
        <a:bodyPr/>
        <a:lstStyle/>
        <a:p>
          <a:endParaRPr lang="en-US"/>
        </a:p>
      </dgm:t>
    </dgm:pt>
    <dgm:pt modelId="{5B22F836-2CBE-4971-9922-B119F59945C6}">
      <dgm:prSet phldrT="[Text]" custT="1"/>
      <dgm:spPr/>
      <dgm:t>
        <a:bodyPr/>
        <a:lstStyle/>
        <a:p>
          <a:r>
            <a:rPr lang="en-US" sz="1800" dirty="0" smtClean="0"/>
            <a:t>One-step test</a:t>
          </a:r>
          <a:endParaRPr lang="en-US" sz="1800" dirty="0"/>
        </a:p>
      </dgm:t>
    </dgm:pt>
    <dgm:pt modelId="{EE8C2459-DDEB-43B3-A2A4-699A9BB1CF28}" type="sibTrans" cxnId="{C2ED9472-93ED-46F0-BA89-21F2775F683F}">
      <dgm:prSet/>
      <dgm:spPr/>
      <dgm:t>
        <a:bodyPr/>
        <a:lstStyle/>
        <a:p>
          <a:endParaRPr lang="en-US"/>
        </a:p>
      </dgm:t>
    </dgm:pt>
    <dgm:pt modelId="{D16FE8CA-ECEE-4CB6-A7CA-B6B2590E3DD5}" type="parTrans" cxnId="{C2ED9472-93ED-46F0-BA89-21F2775F683F}">
      <dgm:prSet/>
      <dgm:spPr/>
      <dgm:t>
        <a:bodyPr/>
        <a:lstStyle/>
        <a:p>
          <a:endParaRPr lang="en-US"/>
        </a:p>
      </dgm:t>
    </dgm:pt>
    <dgm:pt modelId="{A9EB4036-489C-404D-BCA6-AEC037FE99E3}">
      <dgm:prSet phldrT="[Text]" custT="1"/>
      <dgm:spPr/>
      <dgm:t>
        <a:bodyPr/>
        <a:lstStyle/>
        <a:p>
          <a:r>
            <a:rPr lang="en-US" sz="1800" dirty="0" smtClean="0"/>
            <a:t>Entity level or reporting unit level</a:t>
          </a:r>
          <a:endParaRPr lang="en-US" sz="1800" dirty="0"/>
        </a:p>
      </dgm:t>
    </dgm:pt>
    <dgm:pt modelId="{067E9BCD-B16B-49B0-A0F6-F6FB1AB94695}" type="sibTrans" cxnId="{AAB24319-A8EA-4B68-811A-E9D13777C54D}">
      <dgm:prSet/>
      <dgm:spPr/>
      <dgm:t>
        <a:bodyPr/>
        <a:lstStyle/>
        <a:p>
          <a:endParaRPr lang="en-US"/>
        </a:p>
      </dgm:t>
    </dgm:pt>
    <dgm:pt modelId="{60276943-9135-4C01-91B7-805DDEE3B347}" type="parTrans" cxnId="{AAB24319-A8EA-4B68-811A-E9D13777C54D}">
      <dgm:prSet/>
      <dgm:spPr/>
      <dgm:t>
        <a:bodyPr/>
        <a:lstStyle/>
        <a:p>
          <a:endParaRPr lang="en-US"/>
        </a:p>
      </dgm:t>
    </dgm:pt>
    <dgm:pt modelId="{2FFDD230-9E89-4B85-9E77-612881105F52}">
      <dgm:prSet phldrT="[Text]" custT="1"/>
      <dgm:spPr/>
      <dgm:t>
        <a:bodyPr/>
        <a:lstStyle/>
        <a:p>
          <a:r>
            <a:rPr lang="en-US" sz="1800" dirty="0" smtClean="0"/>
            <a:t>Test for impairment upon occurrence of triggering event</a:t>
          </a:r>
          <a:endParaRPr lang="en-US" sz="1800" dirty="0"/>
        </a:p>
      </dgm:t>
    </dgm:pt>
    <dgm:pt modelId="{01AA2428-4886-4AF9-9289-0F73E0FBFF0F}" type="sibTrans" cxnId="{7BC1C867-83E2-4BE3-AA4C-95653A704DC1}">
      <dgm:prSet/>
      <dgm:spPr/>
      <dgm:t>
        <a:bodyPr/>
        <a:lstStyle/>
        <a:p>
          <a:endParaRPr lang="en-US"/>
        </a:p>
      </dgm:t>
    </dgm:pt>
    <dgm:pt modelId="{0AD38427-18BB-4C4C-98EA-2C5C5E0A8367}" type="parTrans" cxnId="{7BC1C867-83E2-4BE3-AA4C-95653A704DC1}">
      <dgm:prSet/>
      <dgm:spPr/>
      <dgm:t>
        <a:bodyPr/>
        <a:lstStyle/>
        <a:p>
          <a:endParaRPr lang="en-US"/>
        </a:p>
      </dgm:t>
    </dgm:pt>
    <dgm:pt modelId="{BEF2BDCB-ADEB-49E7-A6F3-DD7C2D2EB154}" type="pres">
      <dgm:prSet presAssocID="{F2EBAF83-8C9A-46CB-BEFE-2DC3F5366E43}" presName="layout" presStyleCnt="0">
        <dgm:presLayoutVars>
          <dgm:chMax/>
          <dgm:chPref/>
          <dgm:dir/>
          <dgm:resizeHandles/>
        </dgm:presLayoutVars>
      </dgm:prSet>
      <dgm:spPr/>
      <dgm:t>
        <a:bodyPr/>
        <a:lstStyle/>
        <a:p>
          <a:endParaRPr lang="en-US"/>
        </a:p>
      </dgm:t>
    </dgm:pt>
    <dgm:pt modelId="{321B00EB-12C1-4492-92C4-FD8ACB362B74}" type="pres">
      <dgm:prSet presAssocID="{9EE362B0-465A-4166-ABA7-ED7F90DF7725}" presName="root" presStyleCnt="0">
        <dgm:presLayoutVars>
          <dgm:chMax/>
          <dgm:chPref/>
        </dgm:presLayoutVars>
      </dgm:prSet>
      <dgm:spPr/>
      <dgm:t>
        <a:bodyPr/>
        <a:lstStyle/>
        <a:p>
          <a:endParaRPr lang="en-US"/>
        </a:p>
      </dgm:t>
    </dgm:pt>
    <dgm:pt modelId="{414D2446-AB8A-4F16-9B42-9FA9891B6C0F}" type="pres">
      <dgm:prSet presAssocID="{9EE362B0-465A-4166-ABA7-ED7F90DF7725}" presName="rootComposite" presStyleCnt="0">
        <dgm:presLayoutVars/>
      </dgm:prSet>
      <dgm:spPr/>
      <dgm:t>
        <a:bodyPr/>
        <a:lstStyle/>
        <a:p>
          <a:endParaRPr lang="en-US"/>
        </a:p>
      </dgm:t>
    </dgm:pt>
    <dgm:pt modelId="{10B579FA-C07A-4B33-8AF4-3A16780E96D5}" type="pres">
      <dgm:prSet presAssocID="{9EE362B0-465A-4166-ABA7-ED7F90DF7725}" presName="ParentAccent" presStyleLbl="alignNode1" presStyleIdx="0" presStyleCnt="1" custScaleY="46704" custLinFactNeighborY="65168"/>
      <dgm:spPr/>
      <dgm:t>
        <a:bodyPr/>
        <a:lstStyle/>
        <a:p>
          <a:endParaRPr lang="en-US"/>
        </a:p>
      </dgm:t>
    </dgm:pt>
    <dgm:pt modelId="{46192B62-6A42-4C87-87ED-269C5E97FEE7}" type="pres">
      <dgm:prSet presAssocID="{9EE362B0-465A-4166-ABA7-ED7F90DF7725}" presName="ParentSmallAccent" presStyleLbl="fgAcc1" presStyleIdx="0" presStyleCnt="1"/>
      <dgm:spPr>
        <a:noFill/>
        <a:ln>
          <a:noFill/>
        </a:ln>
      </dgm:spPr>
      <dgm:t>
        <a:bodyPr/>
        <a:lstStyle/>
        <a:p>
          <a:endParaRPr lang="en-US"/>
        </a:p>
      </dgm:t>
    </dgm:pt>
    <dgm:pt modelId="{3C46BE8B-79FF-412C-8EB4-BB3D8FF95659}" type="pres">
      <dgm:prSet presAssocID="{9EE362B0-465A-4166-ABA7-ED7F90DF7725}" presName="Parent" presStyleLbl="revTx" presStyleIdx="0" presStyleCnt="6" custLinFactNeighborY="48369">
        <dgm:presLayoutVars>
          <dgm:chMax/>
          <dgm:chPref val="4"/>
          <dgm:bulletEnabled val="1"/>
        </dgm:presLayoutVars>
      </dgm:prSet>
      <dgm:spPr/>
      <dgm:t>
        <a:bodyPr/>
        <a:lstStyle/>
        <a:p>
          <a:endParaRPr lang="en-US"/>
        </a:p>
      </dgm:t>
    </dgm:pt>
    <dgm:pt modelId="{09511F1B-5943-403B-88DB-10A0B1FB99D7}" type="pres">
      <dgm:prSet presAssocID="{9EE362B0-465A-4166-ABA7-ED7F90DF7725}" presName="childShape" presStyleCnt="0">
        <dgm:presLayoutVars>
          <dgm:chMax val="0"/>
          <dgm:chPref val="0"/>
        </dgm:presLayoutVars>
      </dgm:prSet>
      <dgm:spPr/>
      <dgm:t>
        <a:bodyPr/>
        <a:lstStyle/>
        <a:p>
          <a:endParaRPr lang="en-US"/>
        </a:p>
      </dgm:t>
    </dgm:pt>
    <dgm:pt modelId="{C3C2A44B-B2A2-4AE2-ACEC-DEB5B44C617F}" type="pres">
      <dgm:prSet presAssocID="{46FCA718-C069-4019-B5F2-2711762B63E2}" presName="childComposite" presStyleCnt="0">
        <dgm:presLayoutVars>
          <dgm:chMax val="0"/>
          <dgm:chPref val="0"/>
        </dgm:presLayoutVars>
      </dgm:prSet>
      <dgm:spPr/>
      <dgm:t>
        <a:bodyPr/>
        <a:lstStyle/>
        <a:p>
          <a:endParaRPr lang="en-US"/>
        </a:p>
      </dgm:t>
    </dgm:pt>
    <dgm:pt modelId="{31E5233E-4309-412E-A4A3-99711317BCCD}" type="pres">
      <dgm:prSet presAssocID="{46FCA718-C069-4019-B5F2-2711762B63E2}" presName="ChildAccent" presStyleLbl="solidFgAcc1" presStyleIdx="0" presStyleCnt="5" custScaleX="112193" custScaleY="112193" custLinFactX="-186346" custLinFactNeighborX="-200000"/>
      <dgm:spPr/>
      <dgm:t>
        <a:bodyPr/>
        <a:lstStyle/>
        <a:p>
          <a:endParaRPr lang="en-US"/>
        </a:p>
      </dgm:t>
    </dgm:pt>
    <dgm:pt modelId="{F2556403-9944-4006-92A0-FE77CF387026}" type="pres">
      <dgm:prSet presAssocID="{46FCA718-C069-4019-B5F2-2711762B63E2}" presName="Child" presStyleLbl="revTx" presStyleIdx="1" presStyleCnt="6" custScaleX="121117" custLinFactNeighborX="14518">
        <dgm:presLayoutVars>
          <dgm:chMax val="0"/>
          <dgm:chPref val="0"/>
          <dgm:bulletEnabled val="1"/>
        </dgm:presLayoutVars>
      </dgm:prSet>
      <dgm:spPr/>
      <dgm:t>
        <a:bodyPr/>
        <a:lstStyle/>
        <a:p>
          <a:endParaRPr lang="en-US"/>
        </a:p>
      </dgm:t>
    </dgm:pt>
    <dgm:pt modelId="{8DB85509-843D-4D5F-81FA-40F4435DE079}" type="pres">
      <dgm:prSet presAssocID="{2FFDD230-9E89-4B85-9E77-612881105F52}" presName="childComposite" presStyleCnt="0">
        <dgm:presLayoutVars>
          <dgm:chMax val="0"/>
          <dgm:chPref val="0"/>
        </dgm:presLayoutVars>
      </dgm:prSet>
      <dgm:spPr/>
      <dgm:t>
        <a:bodyPr/>
        <a:lstStyle/>
        <a:p>
          <a:endParaRPr lang="en-US"/>
        </a:p>
      </dgm:t>
    </dgm:pt>
    <dgm:pt modelId="{B003A3F7-82B1-4187-9EFF-72AA81120A25}" type="pres">
      <dgm:prSet presAssocID="{2FFDD230-9E89-4B85-9E77-612881105F52}" presName="ChildAccent" presStyleLbl="solidFgAcc1" presStyleIdx="1" presStyleCnt="5" custScaleX="112193" custScaleY="112193" custLinFactX="-186346" custLinFactNeighborX="-200000"/>
      <dgm:spPr/>
      <dgm:t>
        <a:bodyPr/>
        <a:lstStyle/>
        <a:p>
          <a:endParaRPr lang="en-US"/>
        </a:p>
      </dgm:t>
    </dgm:pt>
    <dgm:pt modelId="{5A77ED0C-3145-46D5-834E-C0F2A716CFCE}" type="pres">
      <dgm:prSet presAssocID="{2FFDD230-9E89-4B85-9E77-612881105F52}" presName="Child" presStyleLbl="revTx" presStyleIdx="2" presStyleCnt="6" custScaleX="121117" custLinFactNeighborX="14518">
        <dgm:presLayoutVars>
          <dgm:chMax val="0"/>
          <dgm:chPref val="0"/>
          <dgm:bulletEnabled val="1"/>
        </dgm:presLayoutVars>
      </dgm:prSet>
      <dgm:spPr/>
      <dgm:t>
        <a:bodyPr/>
        <a:lstStyle/>
        <a:p>
          <a:endParaRPr lang="en-US"/>
        </a:p>
      </dgm:t>
    </dgm:pt>
    <dgm:pt modelId="{ACAE2D48-2F28-4C60-88E6-37D909330AC1}" type="pres">
      <dgm:prSet presAssocID="{A9EB4036-489C-404D-BCA6-AEC037FE99E3}" presName="childComposite" presStyleCnt="0">
        <dgm:presLayoutVars>
          <dgm:chMax val="0"/>
          <dgm:chPref val="0"/>
        </dgm:presLayoutVars>
      </dgm:prSet>
      <dgm:spPr/>
      <dgm:t>
        <a:bodyPr/>
        <a:lstStyle/>
        <a:p>
          <a:endParaRPr lang="en-US"/>
        </a:p>
      </dgm:t>
    </dgm:pt>
    <dgm:pt modelId="{431F0042-D7B2-4788-86AF-845620AA57AF}" type="pres">
      <dgm:prSet presAssocID="{A9EB4036-489C-404D-BCA6-AEC037FE99E3}" presName="ChildAccent" presStyleLbl="solidFgAcc1" presStyleIdx="2" presStyleCnt="5" custScaleX="112193" custScaleY="112193" custLinFactX="-186346" custLinFactNeighborX="-200000"/>
      <dgm:spPr/>
      <dgm:t>
        <a:bodyPr/>
        <a:lstStyle/>
        <a:p>
          <a:endParaRPr lang="en-US"/>
        </a:p>
      </dgm:t>
    </dgm:pt>
    <dgm:pt modelId="{CBAE7820-ED85-4465-BC8A-61B8D29C8DFD}" type="pres">
      <dgm:prSet presAssocID="{A9EB4036-489C-404D-BCA6-AEC037FE99E3}" presName="Child" presStyleLbl="revTx" presStyleIdx="3" presStyleCnt="6" custScaleX="121117" custLinFactNeighborX="14518">
        <dgm:presLayoutVars>
          <dgm:chMax val="0"/>
          <dgm:chPref val="0"/>
          <dgm:bulletEnabled val="1"/>
        </dgm:presLayoutVars>
      </dgm:prSet>
      <dgm:spPr/>
      <dgm:t>
        <a:bodyPr/>
        <a:lstStyle/>
        <a:p>
          <a:endParaRPr lang="en-US"/>
        </a:p>
      </dgm:t>
    </dgm:pt>
    <dgm:pt modelId="{2507D1C8-1F01-418E-83FC-156AE4A9F717}" type="pres">
      <dgm:prSet presAssocID="{5B22F836-2CBE-4971-9922-B119F59945C6}" presName="childComposite" presStyleCnt="0">
        <dgm:presLayoutVars>
          <dgm:chMax val="0"/>
          <dgm:chPref val="0"/>
        </dgm:presLayoutVars>
      </dgm:prSet>
      <dgm:spPr/>
      <dgm:t>
        <a:bodyPr/>
        <a:lstStyle/>
        <a:p>
          <a:endParaRPr lang="en-US"/>
        </a:p>
      </dgm:t>
    </dgm:pt>
    <dgm:pt modelId="{46063E65-25A3-4A4E-9080-CC9E68020FAF}" type="pres">
      <dgm:prSet presAssocID="{5B22F836-2CBE-4971-9922-B119F59945C6}" presName="ChildAccent" presStyleLbl="solidFgAcc1" presStyleIdx="3" presStyleCnt="5" custScaleX="112193" custScaleY="112193" custLinFactX="-186346" custLinFactNeighborX="-200000"/>
      <dgm:spPr/>
      <dgm:t>
        <a:bodyPr/>
        <a:lstStyle/>
        <a:p>
          <a:endParaRPr lang="en-US"/>
        </a:p>
      </dgm:t>
    </dgm:pt>
    <dgm:pt modelId="{7D905C43-2605-4AFD-9AF5-D34378A0489F}" type="pres">
      <dgm:prSet presAssocID="{5B22F836-2CBE-4971-9922-B119F59945C6}" presName="Child" presStyleLbl="revTx" presStyleIdx="4" presStyleCnt="6" custScaleX="121117" custLinFactNeighborX="14518">
        <dgm:presLayoutVars>
          <dgm:chMax val="0"/>
          <dgm:chPref val="0"/>
          <dgm:bulletEnabled val="1"/>
        </dgm:presLayoutVars>
      </dgm:prSet>
      <dgm:spPr/>
      <dgm:t>
        <a:bodyPr/>
        <a:lstStyle/>
        <a:p>
          <a:endParaRPr lang="en-US"/>
        </a:p>
      </dgm:t>
    </dgm:pt>
    <dgm:pt modelId="{85494CC2-7A35-471B-B8B2-C0440472E418}" type="pres">
      <dgm:prSet presAssocID="{3C85DB44-488A-49C5-9522-BDB351F3FCAA}" presName="childComposite" presStyleCnt="0">
        <dgm:presLayoutVars>
          <dgm:chMax val="0"/>
          <dgm:chPref val="0"/>
        </dgm:presLayoutVars>
      </dgm:prSet>
      <dgm:spPr/>
      <dgm:t>
        <a:bodyPr/>
        <a:lstStyle/>
        <a:p>
          <a:endParaRPr lang="en-US"/>
        </a:p>
      </dgm:t>
    </dgm:pt>
    <dgm:pt modelId="{214B4117-CE21-4FFD-965F-288E060E65AF}" type="pres">
      <dgm:prSet presAssocID="{3C85DB44-488A-49C5-9522-BDB351F3FCAA}" presName="ChildAccent" presStyleLbl="solidFgAcc1" presStyleIdx="4" presStyleCnt="5" custScaleX="112193" custScaleY="112193" custLinFactX="-186346" custLinFactNeighborX="-200000"/>
      <dgm:spPr/>
      <dgm:t>
        <a:bodyPr/>
        <a:lstStyle/>
        <a:p>
          <a:endParaRPr lang="en-US"/>
        </a:p>
      </dgm:t>
    </dgm:pt>
    <dgm:pt modelId="{5D93923D-4B2F-43B3-83FF-BA7127A50623}" type="pres">
      <dgm:prSet presAssocID="{3C85DB44-488A-49C5-9522-BDB351F3FCAA}" presName="Child" presStyleLbl="revTx" presStyleIdx="5" presStyleCnt="6" custScaleX="121117" custLinFactNeighborX="14518">
        <dgm:presLayoutVars>
          <dgm:chMax val="0"/>
          <dgm:chPref val="0"/>
          <dgm:bulletEnabled val="1"/>
        </dgm:presLayoutVars>
      </dgm:prSet>
      <dgm:spPr/>
      <dgm:t>
        <a:bodyPr/>
        <a:lstStyle/>
        <a:p>
          <a:endParaRPr lang="en-US"/>
        </a:p>
      </dgm:t>
    </dgm:pt>
  </dgm:ptLst>
  <dgm:cxnLst>
    <dgm:cxn modelId="{CE46796C-34B7-4E5D-BBF0-38073350B813}" type="presOf" srcId="{2FFDD230-9E89-4B85-9E77-612881105F52}" destId="{5A77ED0C-3145-46D5-834E-C0F2A716CFCE}" srcOrd="0" destOrd="0" presId="urn:microsoft.com/office/officeart/2008/layout/SquareAccentList"/>
    <dgm:cxn modelId="{052DF521-0A35-45F8-9206-1BDFAD231A76}" type="presOf" srcId="{3C85DB44-488A-49C5-9522-BDB351F3FCAA}" destId="{5D93923D-4B2F-43B3-83FF-BA7127A50623}" srcOrd="0" destOrd="0" presId="urn:microsoft.com/office/officeart/2008/layout/SquareAccentList"/>
    <dgm:cxn modelId="{EF2BF01A-2CBB-4913-9141-80478D377314}" type="presOf" srcId="{46FCA718-C069-4019-B5F2-2711762B63E2}" destId="{F2556403-9944-4006-92A0-FE77CF387026}" srcOrd="0" destOrd="0" presId="urn:microsoft.com/office/officeart/2008/layout/SquareAccentList"/>
    <dgm:cxn modelId="{7BC1C867-83E2-4BE3-AA4C-95653A704DC1}" srcId="{9EE362B0-465A-4166-ABA7-ED7F90DF7725}" destId="{2FFDD230-9E89-4B85-9E77-612881105F52}" srcOrd="1" destOrd="0" parTransId="{0AD38427-18BB-4C4C-98EA-2C5C5E0A8367}" sibTransId="{01AA2428-4886-4AF9-9289-0F73E0FBFF0F}"/>
    <dgm:cxn modelId="{439182AE-1729-4209-8664-82BD5B1D24CD}" type="presOf" srcId="{F2EBAF83-8C9A-46CB-BEFE-2DC3F5366E43}" destId="{BEF2BDCB-ADEB-49E7-A6F3-DD7C2D2EB154}" srcOrd="0" destOrd="0" presId="urn:microsoft.com/office/officeart/2008/layout/SquareAccentList"/>
    <dgm:cxn modelId="{748B9312-95BD-4BA1-A6F9-03276A2838FE}" type="presOf" srcId="{5B22F836-2CBE-4971-9922-B119F59945C6}" destId="{7D905C43-2605-4AFD-9AF5-D34378A0489F}" srcOrd="0" destOrd="0" presId="urn:microsoft.com/office/officeart/2008/layout/SquareAccentList"/>
    <dgm:cxn modelId="{507C003C-B393-431C-B6F4-EFFCF0272551}" srcId="{F2EBAF83-8C9A-46CB-BEFE-2DC3F5366E43}" destId="{9EE362B0-465A-4166-ABA7-ED7F90DF7725}" srcOrd="0" destOrd="0" parTransId="{4E9A6473-EA8B-421A-A6FB-7B7794E10B20}" sibTransId="{43C4558F-C959-4CCF-98B2-FFB65163A683}"/>
    <dgm:cxn modelId="{7211CF5D-4ACF-42AE-A92D-ED3D56470775}" srcId="{9EE362B0-465A-4166-ABA7-ED7F90DF7725}" destId="{46FCA718-C069-4019-B5F2-2711762B63E2}" srcOrd="0" destOrd="0" parTransId="{7D83948B-C53C-4C94-BE0D-37C66E06D87B}" sibTransId="{43FB13E2-C2C6-4951-A3A4-CF91EC73B962}"/>
    <dgm:cxn modelId="{2787D562-1497-46BB-93EF-75EE42F8E47E}" type="presOf" srcId="{A9EB4036-489C-404D-BCA6-AEC037FE99E3}" destId="{CBAE7820-ED85-4465-BC8A-61B8D29C8DFD}" srcOrd="0" destOrd="0" presId="urn:microsoft.com/office/officeart/2008/layout/SquareAccentList"/>
    <dgm:cxn modelId="{8770B467-726C-4C15-A251-7E6BABFE1877}" type="presOf" srcId="{9EE362B0-465A-4166-ABA7-ED7F90DF7725}" destId="{3C46BE8B-79FF-412C-8EB4-BB3D8FF95659}" srcOrd="0" destOrd="0" presId="urn:microsoft.com/office/officeart/2008/layout/SquareAccentList"/>
    <dgm:cxn modelId="{C2ED9472-93ED-46F0-BA89-21F2775F683F}" srcId="{9EE362B0-465A-4166-ABA7-ED7F90DF7725}" destId="{5B22F836-2CBE-4971-9922-B119F59945C6}" srcOrd="3" destOrd="0" parTransId="{D16FE8CA-ECEE-4CB6-A7CA-B6B2590E3DD5}" sibTransId="{EE8C2459-DDEB-43B3-A2A4-699A9BB1CF28}"/>
    <dgm:cxn modelId="{A13F2758-F332-4075-9EDB-E24C26A4435D}" srcId="{9EE362B0-465A-4166-ABA7-ED7F90DF7725}" destId="{3C85DB44-488A-49C5-9522-BDB351F3FCAA}" srcOrd="4" destOrd="0" parTransId="{630393EB-A545-4DD1-8C1F-F53D1E4FB52F}" sibTransId="{8F55B087-DDDC-47A3-8A75-C69398087F4C}"/>
    <dgm:cxn modelId="{AAB24319-A8EA-4B68-811A-E9D13777C54D}" srcId="{9EE362B0-465A-4166-ABA7-ED7F90DF7725}" destId="{A9EB4036-489C-404D-BCA6-AEC037FE99E3}" srcOrd="2" destOrd="0" parTransId="{60276943-9135-4C01-91B7-805DDEE3B347}" sibTransId="{067E9BCD-B16B-49B0-A0F6-F6FB1AB94695}"/>
    <dgm:cxn modelId="{27623A6B-E580-47C2-BAC8-F8DED2E29A98}" type="presParOf" srcId="{BEF2BDCB-ADEB-49E7-A6F3-DD7C2D2EB154}" destId="{321B00EB-12C1-4492-92C4-FD8ACB362B74}" srcOrd="0" destOrd="0" presId="urn:microsoft.com/office/officeart/2008/layout/SquareAccentList"/>
    <dgm:cxn modelId="{EFED415B-94C6-4B39-8FDA-70CED216403C}" type="presParOf" srcId="{321B00EB-12C1-4492-92C4-FD8ACB362B74}" destId="{414D2446-AB8A-4F16-9B42-9FA9891B6C0F}" srcOrd="0" destOrd="0" presId="urn:microsoft.com/office/officeart/2008/layout/SquareAccentList"/>
    <dgm:cxn modelId="{FDA6DF58-3D73-4A3F-9379-BE02318F8309}" type="presParOf" srcId="{414D2446-AB8A-4F16-9B42-9FA9891B6C0F}" destId="{10B579FA-C07A-4B33-8AF4-3A16780E96D5}" srcOrd="0" destOrd="0" presId="urn:microsoft.com/office/officeart/2008/layout/SquareAccentList"/>
    <dgm:cxn modelId="{ECBE6492-0A6E-42E3-86C6-099C373769E6}" type="presParOf" srcId="{414D2446-AB8A-4F16-9B42-9FA9891B6C0F}" destId="{46192B62-6A42-4C87-87ED-269C5E97FEE7}" srcOrd="1" destOrd="0" presId="urn:microsoft.com/office/officeart/2008/layout/SquareAccentList"/>
    <dgm:cxn modelId="{62FE4485-AC5A-4630-A199-C09A0F0966D1}" type="presParOf" srcId="{414D2446-AB8A-4F16-9B42-9FA9891B6C0F}" destId="{3C46BE8B-79FF-412C-8EB4-BB3D8FF95659}" srcOrd="2" destOrd="0" presId="urn:microsoft.com/office/officeart/2008/layout/SquareAccentList"/>
    <dgm:cxn modelId="{F6E9020F-FC4E-42FD-8047-176C53E4CC75}" type="presParOf" srcId="{321B00EB-12C1-4492-92C4-FD8ACB362B74}" destId="{09511F1B-5943-403B-88DB-10A0B1FB99D7}" srcOrd="1" destOrd="0" presId="urn:microsoft.com/office/officeart/2008/layout/SquareAccentList"/>
    <dgm:cxn modelId="{BB543694-E722-4DD7-B084-1EA91D8B3015}" type="presParOf" srcId="{09511F1B-5943-403B-88DB-10A0B1FB99D7}" destId="{C3C2A44B-B2A2-4AE2-ACEC-DEB5B44C617F}" srcOrd="0" destOrd="0" presId="urn:microsoft.com/office/officeart/2008/layout/SquareAccentList"/>
    <dgm:cxn modelId="{1329547E-9467-40FF-A585-8FA270CED660}" type="presParOf" srcId="{C3C2A44B-B2A2-4AE2-ACEC-DEB5B44C617F}" destId="{31E5233E-4309-412E-A4A3-99711317BCCD}" srcOrd="0" destOrd="0" presId="urn:microsoft.com/office/officeart/2008/layout/SquareAccentList"/>
    <dgm:cxn modelId="{90CDB15D-801A-4A68-B93F-B51C427BD95B}" type="presParOf" srcId="{C3C2A44B-B2A2-4AE2-ACEC-DEB5B44C617F}" destId="{F2556403-9944-4006-92A0-FE77CF387026}" srcOrd="1" destOrd="0" presId="urn:microsoft.com/office/officeart/2008/layout/SquareAccentList"/>
    <dgm:cxn modelId="{0EC04301-57FF-4513-A7EA-3ACAC3CC7E65}" type="presParOf" srcId="{09511F1B-5943-403B-88DB-10A0B1FB99D7}" destId="{8DB85509-843D-4D5F-81FA-40F4435DE079}" srcOrd="1" destOrd="0" presId="urn:microsoft.com/office/officeart/2008/layout/SquareAccentList"/>
    <dgm:cxn modelId="{707F9D88-9A81-478E-8EBA-189031995BE1}" type="presParOf" srcId="{8DB85509-843D-4D5F-81FA-40F4435DE079}" destId="{B003A3F7-82B1-4187-9EFF-72AA81120A25}" srcOrd="0" destOrd="0" presId="urn:microsoft.com/office/officeart/2008/layout/SquareAccentList"/>
    <dgm:cxn modelId="{A969530E-9D91-4472-9C24-3A4162542228}" type="presParOf" srcId="{8DB85509-843D-4D5F-81FA-40F4435DE079}" destId="{5A77ED0C-3145-46D5-834E-C0F2A716CFCE}" srcOrd="1" destOrd="0" presId="urn:microsoft.com/office/officeart/2008/layout/SquareAccentList"/>
    <dgm:cxn modelId="{BB701962-E439-4417-A551-C3B7775E64B4}" type="presParOf" srcId="{09511F1B-5943-403B-88DB-10A0B1FB99D7}" destId="{ACAE2D48-2F28-4C60-88E6-37D909330AC1}" srcOrd="2" destOrd="0" presId="urn:microsoft.com/office/officeart/2008/layout/SquareAccentList"/>
    <dgm:cxn modelId="{3F4EABC4-D646-409C-BA91-53D5DDC837E2}" type="presParOf" srcId="{ACAE2D48-2F28-4C60-88E6-37D909330AC1}" destId="{431F0042-D7B2-4788-86AF-845620AA57AF}" srcOrd="0" destOrd="0" presId="urn:microsoft.com/office/officeart/2008/layout/SquareAccentList"/>
    <dgm:cxn modelId="{9C139C7F-F063-4B16-9BBE-3C6944857FD1}" type="presParOf" srcId="{ACAE2D48-2F28-4C60-88E6-37D909330AC1}" destId="{CBAE7820-ED85-4465-BC8A-61B8D29C8DFD}" srcOrd="1" destOrd="0" presId="urn:microsoft.com/office/officeart/2008/layout/SquareAccentList"/>
    <dgm:cxn modelId="{F2BBFF43-F437-4027-8128-C4F8B03754EF}" type="presParOf" srcId="{09511F1B-5943-403B-88DB-10A0B1FB99D7}" destId="{2507D1C8-1F01-418E-83FC-156AE4A9F717}" srcOrd="3" destOrd="0" presId="urn:microsoft.com/office/officeart/2008/layout/SquareAccentList"/>
    <dgm:cxn modelId="{7462C8D3-D11D-4DA5-BE8C-493EBF4F6C34}" type="presParOf" srcId="{2507D1C8-1F01-418E-83FC-156AE4A9F717}" destId="{46063E65-25A3-4A4E-9080-CC9E68020FAF}" srcOrd="0" destOrd="0" presId="urn:microsoft.com/office/officeart/2008/layout/SquareAccentList"/>
    <dgm:cxn modelId="{6CA53FA3-7A30-4502-8E25-E570BAEE1DCC}" type="presParOf" srcId="{2507D1C8-1F01-418E-83FC-156AE4A9F717}" destId="{7D905C43-2605-4AFD-9AF5-D34378A0489F}" srcOrd="1" destOrd="0" presId="urn:microsoft.com/office/officeart/2008/layout/SquareAccentList"/>
    <dgm:cxn modelId="{FCE38ECD-98A0-460D-A29E-063EB1AC4AB8}" type="presParOf" srcId="{09511F1B-5943-403B-88DB-10A0B1FB99D7}" destId="{85494CC2-7A35-471B-B8B2-C0440472E418}" srcOrd="4" destOrd="0" presId="urn:microsoft.com/office/officeart/2008/layout/SquareAccentList"/>
    <dgm:cxn modelId="{923038D0-02CA-435D-93CC-C7D2E71F9220}" type="presParOf" srcId="{85494CC2-7A35-471B-B8B2-C0440472E418}" destId="{214B4117-CE21-4FFD-965F-288E060E65AF}" srcOrd="0" destOrd="0" presId="urn:microsoft.com/office/officeart/2008/layout/SquareAccentList"/>
    <dgm:cxn modelId="{32ABE236-62DA-4BA1-B624-AC702274EC58}" type="presParOf" srcId="{85494CC2-7A35-471B-B8B2-C0440472E418}" destId="{5D93923D-4B2F-43B3-83FF-BA7127A50623}" srcOrd="1" destOrd="0" presId="urn:microsoft.com/office/officeart/2008/layout/SquareAccen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0FBE64-5C2E-418F-A940-78B81324D90E}"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US"/>
        </a:p>
      </dgm:t>
    </dgm:pt>
    <dgm:pt modelId="{DEBF88E6-49A2-446F-87A7-571231985B69}">
      <dgm:prSet phldrT="[Text]"/>
      <dgm:spPr/>
      <dgm:t>
        <a:bodyPr anchor="b"/>
        <a:lstStyle/>
        <a:p>
          <a:r>
            <a:rPr lang="en-US" b="1" dirty="0" smtClean="0">
              <a:latin typeface="Arial" panose="020B0604020202020204" pitchFamily="34" charset="0"/>
              <a:cs typeface="Arial" panose="020B0604020202020204" pitchFamily="34" charset="0"/>
            </a:rPr>
            <a:t>1</a:t>
          </a:r>
          <a:endParaRPr lang="en-US" b="1" dirty="0">
            <a:latin typeface="Arial" panose="020B0604020202020204" pitchFamily="34" charset="0"/>
            <a:cs typeface="Arial" panose="020B0604020202020204" pitchFamily="34" charset="0"/>
          </a:endParaRPr>
        </a:p>
      </dgm:t>
    </dgm:pt>
    <dgm:pt modelId="{192319B5-782B-45EC-A0D8-954CAB8152C1}" type="parTrans" cxnId="{238EB782-DD28-4789-B7F7-60603FC7AC6A}">
      <dgm:prSet/>
      <dgm:spPr/>
      <dgm:t>
        <a:bodyPr/>
        <a:lstStyle/>
        <a:p>
          <a:endParaRPr lang="en-US">
            <a:latin typeface="Arial" panose="020B0604020202020204" pitchFamily="34" charset="0"/>
            <a:cs typeface="Arial" panose="020B0604020202020204" pitchFamily="34" charset="0"/>
          </a:endParaRPr>
        </a:p>
      </dgm:t>
    </dgm:pt>
    <dgm:pt modelId="{4C36E697-EC4D-488D-9934-825A651D04D2}" type="sibTrans" cxnId="{238EB782-DD28-4789-B7F7-60603FC7AC6A}">
      <dgm:prSet/>
      <dgm:spPr/>
      <dgm:t>
        <a:bodyPr/>
        <a:lstStyle/>
        <a:p>
          <a:endParaRPr lang="en-US">
            <a:latin typeface="Arial" panose="020B0604020202020204" pitchFamily="34" charset="0"/>
            <a:cs typeface="Arial" panose="020B0604020202020204" pitchFamily="34" charset="0"/>
          </a:endParaRPr>
        </a:p>
      </dgm:t>
    </dgm:pt>
    <dgm:pt modelId="{5191F790-82CF-4A62-A561-3B3678F00735}">
      <dgm:prSet phldrT="[Text]" custT="1"/>
      <dgm:spPr/>
      <dgm:t>
        <a:bodyPr/>
        <a:lstStyle/>
        <a:p>
          <a:pPr rtl="0"/>
          <a:r>
            <a:rPr lang="en-US" sz="1800" dirty="0" smtClean="0">
              <a:latin typeface="Arial" panose="020B0604020202020204" pitchFamily="34" charset="0"/>
              <a:cs typeface="Arial" panose="020B0604020202020204" pitchFamily="34" charset="0"/>
            </a:rPr>
            <a:t>Identify contract(s) with the customer</a:t>
          </a:r>
          <a:endParaRPr lang="en-US" sz="1800" dirty="0">
            <a:latin typeface="Arial" panose="020B0604020202020204" pitchFamily="34" charset="0"/>
            <a:cs typeface="Arial" panose="020B0604020202020204" pitchFamily="34" charset="0"/>
          </a:endParaRPr>
        </a:p>
      </dgm:t>
    </dgm:pt>
    <dgm:pt modelId="{A5722FA8-B03C-417B-A566-7DE9E862B2C9}" type="parTrans" cxnId="{70285B39-F343-49A7-8C69-F9C9EE66ED87}">
      <dgm:prSet/>
      <dgm:spPr/>
      <dgm:t>
        <a:bodyPr/>
        <a:lstStyle/>
        <a:p>
          <a:endParaRPr lang="en-US">
            <a:latin typeface="Arial" panose="020B0604020202020204" pitchFamily="34" charset="0"/>
            <a:cs typeface="Arial" panose="020B0604020202020204" pitchFamily="34" charset="0"/>
          </a:endParaRPr>
        </a:p>
      </dgm:t>
    </dgm:pt>
    <dgm:pt modelId="{E81633D5-C0F3-4336-B3DF-304D30D961E5}" type="sibTrans" cxnId="{70285B39-F343-49A7-8C69-F9C9EE66ED87}">
      <dgm:prSet/>
      <dgm:spPr/>
      <dgm:t>
        <a:bodyPr/>
        <a:lstStyle/>
        <a:p>
          <a:endParaRPr lang="en-US">
            <a:latin typeface="Arial" panose="020B0604020202020204" pitchFamily="34" charset="0"/>
            <a:cs typeface="Arial" panose="020B0604020202020204" pitchFamily="34" charset="0"/>
          </a:endParaRPr>
        </a:p>
      </dgm:t>
    </dgm:pt>
    <dgm:pt modelId="{C769FE90-C5F5-4F03-ADAE-1C57AC3ABE47}">
      <dgm:prSet phldrT="[Text]"/>
      <dgm:spPr/>
      <dgm:t>
        <a:bodyPr anchor="b"/>
        <a:lstStyle/>
        <a:p>
          <a:r>
            <a:rPr lang="en-US" b="1" dirty="0" smtClean="0">
              <a:latin typeface="Arial" panose="020B0604020202020204" pitchFamily="34" charset="0"/>
              <a:cs typeface="Arial" panose="020B0604020202020204" pitchFamily="34" charset="0"/>
            </a:rPr>
            <a:t>2</a:t>
          </a:r>
          <a:endParaRPr lang="en-US" b="1" dirty="0">
            <a:latin typeface="Arial" panose="020B0604020202020204" pitchFamily="34" charset="0"/>
            <a:cs typeface="Arial" panose="020B0604020202020204" pitchFamily="34" charset="0"/>
          </a:endParaRPr>
        </a:p>
      </dgm:t>
    </dgm:pt>
    <dgm:pt modelId="{BD657C8D-1352-47F5-AAAD-E96A83634A76}" type="parTrans" cxnId="{FE72DEAF-A084-4DFB-8412-F71147841278}">
      <dgm:prSet/>
      <dgm:spPr/>
      <dgm:t>
        <a:bodyPr/>
        <a:lstStyle/>
        <a:p>
          <a:endParaRPr lang="en-US">
            <a:latin typeface="Arial" panose="020B0604020202020204" pitchFamily="34" charset="0"/>
            <a:cs typeface="Arial" panose="020B0604020202020204" pitchFamily="34" charset="0"/>
          </a:endParaRPr>
        </a:p>
      </dgm:t>
    </dgm:pt>
    <dgm:pt modelId="{ED97803F-2C29-49AE-B283-B74C5E0C4BA2}" type="sibTrans" cxnId="{FE72DEAF-A084-4DFB-8412-F71147841278}">
      <dgm:prSet/>
      <dgm:spPr/>
      <dgm:t>
        <a:bodyPr/>
        <a:lstStyle/>
        <a:p>
          <a:endParaRPr lang="en-US">
            <a:latin typeface="Arial" panose="020B0604020202020204" pitchFamily="34" charset="0"/>
            <a:cs typeface="Arial" panose="020B0604020202020204" pitchFamily="34" charset="0"/>
          </a:endParaRPr>
        </a:p>
      </dgm:t>
    </dgm:pt>
    <dgm:pt modelId="{5F17309C-AEA9-4CD5-843D-AAA1F58CD394}">
      <dgm:prSet phldrT="[Text]"/>
      <dgm:spPr/>
      <dgm:t>
        <a:bodyPr anchor="b"/>
        <a:lstStyle/>
        <a:p>
          <a:r>
            <a:rPr lang="en-US" b="1" dirty="0" smtClean="0">
              <a:latin typeface="Arial" panose="020B0604020202020204" pitchFamily="34" charset="0"/>
              <a:cs typeface="Arial" panose="020B0604020202020204" pitchFamily="34" charset="0"/>
            </a:rPr>
            <a:t>3</a:t>
          </a:r>
          <a:endParaRPr lang="en-US" b="1" dirty="0">
            <a:latin typeface="Arial" panose="020B0604020202020204" pitchFamily="34" charset="0"/>
            <a:cs typeface="Arial" panose="020B0604020202020204" pitchFamily="34" charset="0"/>
          </a:endParaRPr>
        </a:p>
      </dgm:t>
    </dgm:pt>
    <dgm:pt modelId="{1D86E2BC-002D-4CC4-9E3E-3BD638D8759A}" type="parTrans" cxnId="{894EDF62-F1C7-4FDF-A09A-FF237BE2C527}">
      <dgm:prSet/>
      <dgm:spPr/>
      <dgm:t>
        <a:bodyPr/>
        <a:lstStyle/>
        <a:p>
          <a:endParaRPr lang="en-US">
            <a:latin typeface="Arial" panose="020B0604020202020204" pitchFamily="34" charset="0"/>
            <a:cs typeface="Arial" panose="020B0604020202020204" pitchFamily="34" charset="0"/>
          </a:endParaRPr>
        </a:p>
      </dgm:t>
    </dgm:pt>
    <dgm:pt modelId="{4421EB7B-51AE-4EDD-B0E0-1F4A98D971D6}" type="sibTrans" cxnId="{894EDF62-F1C7-4FDF-A09A-FF237BE2C527}">
      <dgm:prSet/>
      <dgm:spPr/>
      <dgm:t>
        <a:bodyPr/>
        <a:lstStyle/>
        <a:p>
          <a:endParaRPr lang="en-US">
            <a:latin typeface="Arial" panose="020B0604020202020204" pitchFamily="34" charset="0"/>
            <a:cs typeface="Arial" panose="020B0604020202020204" pitchFamily="34" charset="0"/>
          </a:endParaRPr>
        </a:p>
      </dgm:t>
    </dgm:pt>
    <dgm:pt modelId="{396644FF-32DF-4B47-B897-0F374FE0ADCB}">
      <dgm:prSet phldrT="[Text]"/>
      <dgm:spPr/>
      <dgm:t>
        <a:bodyPr anchor="b"/>
        <a:lstStyle/>
        <a:p>
          <a:r>
            <a:rPr lang="en-US" b="1" dirty="0" smtClean="0">
              <a:latin typeface="Arial" panose="020B0604020202020204" pitchFamily="34" charset="0"/>
              <a:cs typeface="Arial" panose="020B0604020202020204" pitchFamily="34" charset="0"/>
            </a:rPr>
            <a:t>4</a:t>
          </a:r>
          <a:endParaRPr lang="en-US" b="1" dirty="0">
            <a:latin typeface="Arial" panose="020B0604020202020204" pitchFamily="34" charset="0"/>
            <a:cs typeface="Arial" panose="020B0604020202020204" pitchFamily="34" charset="0"/>
          </a:endParaRPr>
        </a:p>
      </dgm:t>
    </dgm:pt>
    <dgm:pt modelId="{BBF1E727-3728-48AB-A320-3489BAE6EDEA}" type="parTrans" cxnId="{E37DA49A-03F6-43B3-B194-940DAFF55BA6}">
      <dgm:prSet/>
      <dgm:spPr/>
      <dgm:t>
        <a:bodyPr/>
        <a:lstStyle/>
        <a:p>
          <a:endParaRPr lang="en-US">
            <a:latin typeface="Arial" panose="020B0604020202020204" pitchFamily="34" charset="0"/>
            <a:cs typeface="Arial" panose="020B0604020202020204" pitchFamily="34" charset="0"/>
          </a:endParaRPr>
        </a:p>
      </dgm:t>
    </dgm:pt>
    <dgm:pt modelId="{B2C0B892-A78C-461E-8409-BC5269F79FC9}" type="sibTrans" cxnId="{E37DA49A-03F6-43B3-B194-940DAFF55BA6}">
      <dgm:prSet/>
      <dgm:spPr/>
      <dgm:t>
        <a:bodyPr/>
        <a:lstStyle/>
        <a:p>
          <a:endParaRPr lang="en-US">
            <a:latin typeface="Arial" panose="020B0604020202020204" pitchFamily="34" charset="0"/>
            <a:cs typeface="Arial" panose="020B0604020202020204" pitchFamily="34" charset="0"/>
          </a:endParaRPr>
        </a:p>
      </dgm:t>
    </dgm:pt>
    <dgm:pt modelId="{AC4E461E-CFAA-4729-BDB6-51D95E4DEFCB}">
      <dgm:prSet phldrT="[Text]"/>
      <dgm:spPr/>
      <dgm:t>
        <a:bodyPr anchor="b"/>
        <a:lstStyle/>
        <a:p>
          <a:r>
            <a:rPr lang="en-US" b="1" dirty="0" smtClean="0">
              <a:latin typeface="Arial" panose="020B0604020202020204" pitchFamily="34" charset="0"/>
              <a:cs typeface="Arial" panose="020B0604020202020204" pitchFamily="34" charset="0"/>
            </a:rPr>
            <a:t>5</a:t>
          </a:r>
          <a:endParaRPr lang="en-US" b="1" dirty="0">
            <a:latin typeface="Arial" panose="020B0604020202020204" pitchFamily="34" charset="0"/>
            <a:cs typeface="Arial" panose="020B0604020202020204" pitchFamily="34" charset="0"/>
          </a:endParaRPr>
        </a:p>
      </dgm:t>
    </dgm:pt>
    <dgm:pt modelId="{59D02781-9CC0-41A4-9282-8ECAB6779FA0}" type="parTrans" cxnId="{119BC193-D2D6-488A-AA7E-A4623DE641AD}">
      <dgm:prSet/>
      <dgm:spPr/>
      <dgm:t>
        <a:bodyPr/>
        <a:lstStyle/>
        <a:p>
          <a:endParaRPr lang="en-US">
            <a:latin typeface="Arial" panose="020B0604020202020204" pitchFamily="34" charset="0"/>
            <a:cs typeface="Arial" panose="020B0604020202020204" pitchFamily="34" charset="0"/>
          </a:endParaRPr>
        </a:p>
      </dgm:t>
    </dgm:pt>
    <dgm:pt modelId="{F7C119D5-EC94-49F0-98BB-DA4347C613A3}" type="sibTrans" cxnId="{119BC193-D2D6-488A-AA7E-A4623DE641AD}">
      <dgm:prSet/>
      <dgm:spPr/>
      <dgm:t>
        <a:bodyPr/>
        <a:lstStyle/>
        <a:p>
          <a:endParaRPr lang="en-US">
            <a:latin typeface="Arial" panose="020B0604020202020204" pitchFamily="34" charset="0"/>
            <a:cs typeface="Arial" panose="020B0604020202020204" pitchFamily="34" charset="0"/>
          </a:endParaRPr>
        </a:p>
      </dgm:t>
    </dgm:pt>
    <dgm:pt modelId="{5651AED7-60D4-4899-B4CE-36DE6BBEE3D4}">
      <dgm:prSet phldrT="[Text]" custT="1"/>
      <dgm:spPr/>
      <dgm:t>
        <a:bodyPr/>
        <a:lstStyle/>
        <a:p>
          <a:pPr rtl="0"/>
          <a:r>
            <a:rPr lang="en-US" sz="1800" dirty="0" smtClean="0">
              <a:latin typeface="Arial" panose="020B0604020202020204" pitchFamily="34" charset="0"/>
              <a:cs typeface="Arial" panose="020B0604020202020204" pitchFamily="34" charset="0"/>
            </a:rPr>
            <a:t>Identify performance obligations</a:t>
          </a:r>
          <a:endParaRPr lang="en-US" sz="1800" dirty="0">
            <a:latin typeface="Arial" panose="020B0604020202020204" pitchFamily="34" charset="0"/>
            <a:cs typeface="Arial" panose="020B0604020202020204" pitchFamily="34" charset="0"/>
          </a:endParaRPr>
        </a:p>
      </dgm:t>
    </dgm:pt>
    <dgm:pt modelId="{3BC33FAE-59C3-43B8-9F31-01998E08A550}" type="parTrans" cxnId="{B9236085-2537-4A06-84CD-74062B6C1C3D}">
      <dgm:prSet/>
      <dgm:spPr/>
      <dgm:t>
        <a:bodyPr/>
        <a:lstStyle/>
        <a:p>
          <a:endParaRPr lang="en-US">
            <a:latin typeface="Arial" panose="020B0604020202020204" pitchFamily="34" charset="0"/>
            <a:cs typeface="Arial" panose="020B0604020202020204" pitchFamily="34" charset="0"/>
          </a:endParaRPr>
        </a:p>
      </dgm:t>
    </dgm:pt>
    <dgm:pt modelId="{AC4CB75F-9809-4C81-899D-3F81DEA50257}" type="sibTrans" cxnId="{B9236085-2537-4A06-84CD-74062B6C1C3D}">
      <dgm:prSet/>
      <dgm:spPr/>
      <dgm:t>
        <a:bodyPr/>
        <a:lstStyle/>
        <a:p>
          <a:endParaRPr lang="en-US">
            <a:latin typeface="Arial" panose="020B0604020202020204" pitchFamily="34" charset="0"/>
            <a:cs typeface="Arial" panose="020B0604020202020204" pitchFamily="34" charset="0"/>
          </a:endParaRPr>
        </a:p>
      </dgm:t>
    </dgm:pt>
    <dgm:pt modelId="{ED3772AC-540B-4DEF-A213-646193E2EFED}">
      <dgm:prSet phldrT="[Text]" custT="1"/>
      <dgm:spPr/>
      <dgm:t>
        <a:bodyPr/>
        <a:lstStyle/>
        <a:p>
          <a:r>
            <a:rPr lang="en-US" sz="1800" dirty="0" smtClean="0">
              <a:latin typeface="Arial" panose="020B0604020202020204" pitchFamily="34" charset="0"/>
              <a:cs typeface="Arial" panose="020B0604020202020204" pitchFamily="34" charset="0"/>
            </a:rPr>
            <a:t>Determine the transaction price</a:t>
          </a:r>
          <a:endParaRPr lang="en-US" sz="1800" dirty="0">
            <a:latin typeface="Arial" panose="020B0604020202020204" pitchFamily="34" charset="0"/>
            <a:cs typeface="Arial" panose="020B0604020202020204" pitchFamily="34" charset="0"/>
          </a:endParaRPr>
        </a:p>
      </dgm:t>
    </dgm:pt>
    <dgm:pt modelId="{BB4D2D9A-04BD-4E97-A1A9-2AFBB2D55412}" type="parTrans" cxnId="{E5C69317-E170-4149-A55F-97CF46FBDDC6}">
      <dgm:prSet/>
      <dgm:spPr/>
      <dgm:t>
        <a:bodyPr/>
        <a:lstStyle/>
        <a:p>
          <a:endParaRPr lang="en-US">
            <a:latin typeface="Arial" panose="020B0604020202020204" pitchFamily="34" charset="0"/>
            <a:cs typeface="Arial" panose="020B0604020202020204" pitchFamily="34" charset="0"/>
          </a:endParaRPr>
        </a:p>
      </dgm:t>
    </dgm:pt>
    <dgm:pt modelId="{7BD73E6A-BC40-417A-9FE4-7D5DB707732C}" type="sibTrans" cxnId="{E5C69317-E170-4149-A55F-97CF46FBDDC6}">
      <dgm:prSet/>
      <dgm:spPr/>
      <dgm:t>
        <a:bodyPr/>
        <a:lstStyle/>
        <a:p>
          <a:endParaRPr lang="en-US">
            <a:latin typeface="Arial" panose="020B0604020202020204" pitchFamily="34" charset="0"/>
            <a:cs typeface="Arial" panose="020B0604020202020204" pitchFamily="34" charset="0"/>
          </a:endParaRPr>
        </a:p>
      </dgm:t>
    </dgm:pt>
    <dgm:pt modelId="{1E9A9D39-56A2-44CE-BD9E-71EB25C25219}">
      <dgm:prSet phldrT="[Text]" custT="1"/>
      <dgm:spPr/>
      <dgm:t>
        <a:bodyPr/>
        <a:lstStyle/>
        <a:p>
          <a:r>
            <a:rPr lang="en-US" sz="1800" dirty="0" smtClean="0">
              <a:latin typeface="Arial" panose="020B0604020202020204" pitchFamily="34" charset="0"/>
              <a:cs typeface="Arial" panose="020B0604020202020204" pitchFamily="34" charset="0"/>
            </a:rPr>
            <a:t>Allocate the transaction price to the identified performance obligations</a:t>
          </a:r>
          <a:endParaRPr lang="en-US" sz="1800" dirty="0">
            <a:latin typeface="Arial" panose="020B0604020202020204" pitchFamily="34" charset="0"/>
            <a:cs typeface="Arial" panose="020B0604020202020204" pitchFamily="34" charset="0"/>
          </a:endParaRPr>
        </a:p>
      </dgm:t>
    </dgm:pt>
    <dgm:pt modelId="{5B72862A-F067-422F-8143-E6480B6CDC83}" type="parTrans" cxnId="{31A16B20-3E45-486C-BDEB-5111AF33DD24}">
      <dgm:prSet/>
      <dgm:spPr/>
      <dgm:t>
        <a:bodyPr/>
        <a:lstStyle/>
        <a:p>
          <a:endParaRPr lang="en-US">
            <a:latin typeface="Arial" panose="020B0604020202020204" pitchFamily="34" charset="0"/>
            <a:cs typeface="Arial" panose="020B0604020202020204" pitchFamily="34" charset="0"/>
          </a:endParaRPr>
        </a:p>
      </dgm:t>
    </dgm:pt>
    <dgm:pt modelId="{AF5681B1-48DD-45E8-91D9-5C285A96B12E}" type="sibTrans" cxnId="{31A16B20-3E45-486C-BDEB-5111AF33DD24}">
      <dgm:prSet/>
      <dgm:spPr/>
      <dgm:t>
        <a:bodyPr/>
        <a:lstStyle/>
        <a:p>
          <a:endParaRPr lang="en-US">
            <a:latin typeface="Arial" panose="020B0604020202020204" pitchFamily="34" charset="0"/>
            <a:cs typeface="Arial" panose="020B0604020202020204" pitchFamily="34" charset="0"/>
          </a:endParaRPr>
        </a:p>
      </dgm:t>
    </dgm:pt>
    <dgm:pt modelId="{87970D90-B5E3-4DF7-9504-4C73D0B9A6CF}">
      <dgm:prSet phldrT="[Text]" custT="1"/>
      <dgm:spPr/>
      <dgm:t>
        <a:bodyPr/>
        <a:lstStyle/>
        <a:p>
          <a:r>
            <a:rPr lang="en-US" sz="1800" dirty="0" smtClean="0">
              <a:latin typeface="Arial" panose="020B0604020202020204" pitchFamily="34" charset="0"/>
              <a:cs typeface="Arial" panose="020B0604020202020204" pitchFamily="34" charset="0"/>
            </a:rPr>
            <a:t>Recognize revenue when performance obligation is satisfied</a:t>
          </a:r>
          <a:endParaRPr lang="en-US" sz="1800" dirty="0">
            <a:latin typeface="Arial" panose="020B0604020202020204" pitchFamily="34" charset="0"/>
            <a:cs typeface="Arial" panose="020B0604020202020204" pitchFamily="34" charset="0"/>
          </a:endParaRPr>
        </a:p>
      </dgm:t>
    </dgm:pt>
    <dgm:pt modelId="{E02DB598-90AC-4766-A06F-86A8EBC993EC}" type="parTrans" cxnId="{4C1D7010-77BC-48C3-AA27-5638C8A3D9FD}">
      <dgm:prSet/>
      <dgm:spPr/>
      <dgm:t>
        <a:bodyPr/>
        <a:lstStyle/>
        <a:p>
          <a:endParaRPr lang="en-US">
            <a:latin typeface="Arial" panose="020B0604020202020204" pitchFamily="34" charset="0"/>
            <a:cs typeface="Arial" panose="020B0604020202020204" pitchFamily="34" charset="0"/>
          </a:endParaRPr>
        </a:p>
      </dgm:t>
    </dgm:pt>
    <dgm:pt modelId="{A9865E09-EB85-4E96-8994-D08BA8D1AB01}" type="sibTrans" cxnId="{4C1D7010-77BC-48C3-AA27-5638C8A3D9FD}">
      <dgm:prSet/>
      <dgm:spPr/>
      <dgm:t>
        <a:bodyPr/>
        <a:lstStyle/>
        <a:p>
          <a:endParaRPr lang="en-US">
            <a:latin typeface="Arial" panose="020B0604020202020204" pitchFamily="34" charset="0"/>
            <a:cs typeface="Arial" panose="020B0604020202020204" pitchFamily="34" charset="0"/>
          </a:endParaRPr>
        </a:p>
      </dgm:t>
    </dgm:pt>
    <dgm:pt modelId="{196FF3CA-F9D7-42DD-BDDF-3D95A4D7092A}" type="pres">
      <dgm:prSet presAssocID="{510FBE64-5C2E-418F-A940-78B81324D90E}" presName="linearFlow" presStyleCnt="0">
        <dgm:presLayoutVars>
          <dgm:dir/>
          <dgm:animLvl val="lvl"/>
          <dgm:resizeHandles val="exact"/>
        </dgm:presLayoutVars>
      </dgm:prSet>
      <dgm:spPr/>
      <dgm:t>
        <a:bodyPr/>
        <a:lstStyle/>
        <a:p>
          <a:endParaRPr lang="en-US"/>
        </a:p>
      </dgm:t>
    </dgm:pt>
    <dgm:pt modelId="{9385CD26-0B8A-44BC-94E7-FE93922950F6}" type="pres">
      <dgm:prSet presAssocID="{DEBF88E6-49A2-446F-87A7-571231985B69}" presName="composite" presStyleCnt="0"/>
      <dgm:spPr/>
      <dgm:t>
        <a:bodyPr/>
        <a:lstStyle/>
        <a:p>
          <a:endParaRPr lang="en-US"/>
        </a:p>
      </dgm:t>
    </dgm:pt>
    <dgm:pt modelId="{53B5E43E-072D-4C09-944B-BF9322FD4E61}" type="pres">
      <dgm:prSet presAssocID="{DEBF88E6-49A2-446F-87A7-571231985B69}" presName="parentText" presStyleLbl="alignNode1" presStyleIdx="0" presStyleCnt="5">
        <dgm:presLayoutVars>
          <dgm:chMax val="1"/>
          <dgm:bulletEnabled val="1"/>
        </dgm:presLayoutVars>
      </dgm:prSet>
      <dgm:spPr/>
      <dgm:t>
        <a:bodyPr/>
        <a:lstStyle/>
        <a:p>
          <a:endParaRPr lang="en-US"/>
        </a:p>
      </dgm:t>
    </dgm:pt>
    <dgm:pt modelId="{4151FA02-A3EA-45D8-8419-0AD1F1234CC8}" type="pres">
      <dgm:prSet presAssocID="{DEBF88E6-49A2-446F-87A7-571231985B69}" presName="descendantText" presStyleLbl="alignAcc1" presStyleIdx="0" presStyleCnt="5">
        <dgm:presLayoutVars>
          <dgm:bulletEnabled val="1"/>
        </dgm:presLayoutVars>
      </dgm:prSet>
      <dgm:spPr/>
      <dgm:t>
        <a:bodyPr/>
        <a:lstStyle/>
        <a:p>
          <a:endParaRPr lang="en-US"/>
        </a:p>
      </dgm:t>
    </dgm:pt>
    <dgm:pt modelId="{CE061C7F-58A0-4901-A179-DD84212A5BF6}" type="pres">
      <dgm:prSet presAssocID="{4C36E697-EC4D-488D-9934-825A651D04D2}" presName="sp" presStyleCnt="0"/>
      <dgm:spPr/>
      <dgm:t>
        <a:bodyPr/>
        <a:lstStyle/>
        <a:p>
          <a:endParaRPr lang="en-US"/>
        </a:p>
      </dgm:t>
    </dgm:pt>
    <dgm:pt modelId="{4D384227-4AB1-4591-AC8B-5A9AE9FBDABF}" type="pres">
      <dgm:prSet presAssocID="{C769FE90-C5F5-4F03-ADAE-1C57AC3ABE47}" presName="composite" presStyleCnt="0"/>
      <dgm:spPr/>
      <dgm:t>
        <a:bodyPr/>
        <a:lstStyle/>
        <a:p>
          <a:endParaRPr lang="en-US"/>
        </a:p>
      </dgm:t>
    </dgm:pt>
    <dgm:pt modelId="{B48C996E-07EC-4C14-AEC5-CBFE6DC9CC88}" type="pres">
      <dgm:prSet presAssocID="{C769FE90-C5F5-4F03-ADAE-1C57AC3ABE47}" presName="parentText" presStyleLbl="alignNode1" presStyleIdx="1" presStyleCnt="5">
        <dgm:presLayoutVars>
          <dgm:chMax val="1"/>
          <dgm:bulletEnabled val="1"/>
        </dgm:presLayoutVars>
      </dgm:prSet>
      <dgm:spPr/>
      <dgm:t>
        <a:bodyPr/>
        <a:lstStyle/>
        <a:p>
          <a:endParaRPr lang="en-US"/>
        </a:p>
      </dgm:t>
    </dgm:pt>
    <dgm:pt modelId="{F4A88B06-9DBD-4733-BB69-56EA0998ECB9}" type="pres">
      <dgm:prSet presAssocID="{C769FE90-C5F5-4F03-ADAE-1C57AC3ABE47}" presName="descendantText" presStyleLbl="alignAcc1" presStyleIdx="1" presStyleCnt="5">
        <dgm:presLayoutVars>
          <dgm:bulletEnabled val="1"/>
        </dgm:presLayoutVars>
      </dgm:prSet>
      <dgm:spPr/>
      <dgm:t>
        <a:bodyPr/>
        <a:lstStyle/>
        <a:p>
          <a:endParaRPr lang="en-US"/>
        </a:p>
      </dgm:t>
    </dgm:pt>
    <dgm:pt modelId="{7DBC86B3-EDA0-4A38-BCD5-65402132620B}" type="pres">
      <dgm:prSet presAssocID="{ED97803F-2C29-49AE-B283-B74C5E0C4BA2}" presName="sp" presStyleCnt="0"/>
      <dgm:spPr/>
      <dgm:t>
        <a:bodyPr/>
        <a:lstStyle/>
        <a:p>
          <a:endParaRPr lang="en-US"/>
        </a:p>
      </dgm:t>
    </dgm:pt>
    <dgm:pt modelId="{41264408-EA09-4F79-B99F-DBBDB5A7758B}" type="pres">
      <dgm:prSet presAssocID="{5F17309C-AEA9-4CD5-843D-AAA1F58CD394}" presName="composite" presStyleCnt="0"/>
      <dgm:spPr/>
      <dgm:t>
        <a:bodyPr/>
        <a:lstStyle/>
        <a:p>
          <a:endParaRPr lang="en-US"/>
        </a:p>
      </dgm:t>
    </dgm:pt>
    <dgm:pt modelId="{A583894F-18BD-4AB5-A863-211BC70F9535}" type="pres">
      <dgm:prSet presAssocID="{5F17309C-AEA9-4CD5-843D-AAA1F58CD394}" presName="parentText" presStyleLbl="alignNode1" presStyleIdx="2" presStyleCnt="5">
        <dgm:presLayoutVars>
          <dgm:chMax val="1"/>
          <dgm:bulletEnabled val="1"/>
        </dgm:presLayoutVars>
      </dgm:prSet>
      <dgm:spPr/>
      <dgm:t>
        <a:bodyPr/>
        <a:lstStyle/>
        <a:p>
          <a:endParaRPr lang="en-US"/>
        </a:p>
      </dgm:t>
    </dgm:pt>
    <dgm:pt modelId="{928F37AC-77C7-48A7-A5F3-BA8F9F8C71EF}" type="pres">
      <dgm:prSet presAssocID="{5F17309C-AEA9-4CD5-843D-AAA1F58CD394}" presName="descendantText" presStyleLbl="alignAcc1" presStyleIdx="2" presStyleCnt="5">
        <dgm:presLayoutVars>
          <dgm:bulletEnabled val="1"/>
        </dgm:presLayoutVars>
      </dgm:prSet>
      <dgm:spPr/>
      <dgm:t>
        <a:bodyPr/>
        <a:lstStyle/>
        <a:p>
          <a:endParaRPr lang="en-US"/>
        </a:p>
      </dgm:t>
    </dgm:pt>
    <dgm:pt modelId="{3B192B26-B8C1-4209-892E-7B4C7C117D77}" type="pres">
      <dgm:prSet presAssocID="{4421EB7B-51AE-4EDD-B0E0-1F4A98D971D6}" presName="sp" presStyleCnt="0"/>
      <dgm:spPr/>
      <dgm:t>
        <a:bodyPr/>
        <a:lstStyle/>
        <a:p>
          <a:endParaRPr lang="en-US"/>
        </a:p>
      </dgm:t>
    </dgm:pt>
    <dgm:pt modelId="{42C3F556-749F-4666-AA8E-747E95FFDBB3}" type="pres">
      <dgm:prSet presAssocID="{396644FF-32DF-4B47-B897-0F374FE0ADCB}" presName="composite" presStyleCnt="0"/>
      <dgm:spPr/>
      <dgm:t>
        <a:bodyPr/>
        <a:lstStyle/>
        <a:p>
          <a:endParaRPr lang="en-US"/>
        </a:p>
      </dgm:t>
    </dgm:pt>
    <dgm:pt modelId="{D0789663-239F-42CF-BF24-340C4F1463DA}" type="pres">
      <dgm:prSet presAssocID="{396644FF-32DF-4B47-B897-0F374FE0ADCB}" presName="parentText" presStyleLbl="alignNode1" presStyleIdx="3" presStyleCnt="5">
        <dgm:presLayoutVars>
          <dgm:chMax val="1"/>
          <dgm:bulletEnabled val="1"/>
        </dgm:presLayoutVars>
      </dgm:prSet>
      <dgm:spPr/>
      <dgm:t>
        <a:bodyPr/>
        <a:lstStyle/>
        <a:p>
          <a:endParaRPr lang="en-US"/>
        </a:p>
      </dgm:t>
    </dgm:pt>
    <dgm:pt modelId="{96E6CAE0-EFB0-4E14-9F8C-F152AB280571}" type="pres">
      <dgm:prSet presAssocID="{396644FF-32DF-4B47-B897-0F374FE0ADCB}" presName="descendantText" presStyleLbl="alignAcc1" presStyleIdx="3" presStyleCnt="5">
        <dgm:presLayoutVars>
          <dgm:bulletEnabled val="1"/>
        </dgm:presLayoutVars>
      </dgm:prSet>
      <dgm:spPr/>
      <dgm:t>
        <a:bodyPr/>
        <a:lstStyle/>
        <a:p>
          <a:endParaRPr lang="en-US"/>
        </a:p>
      </dgm:t>
    </dgm:pt>
    <dgm:pt modelId="{1682D3FA-2DA0-4A19-9D58-68EE73731CB8}" type="pres">
      <dgm:prSet presAssocID="{B2C0B892-A78C-461E-8409-BC5269F79FC9}" presName="sp" presStyleCnt="0"/>
      <dgm:spPr/>
      <dgm:t>
        <a:bodyPr/>
        <a:lstStyle/>
        <a:p>
          <a:endParaRPr lang="en-US"/>
        </a:p>
      </dgm:t>
    </dgm:pt>
    <dgm:pt modelId="{4D4CCF9B-3EF1-4EF8-B463-44EBC6E9FF19}" type="pres">
      <dgm:prSet presAssocID="{AC4E461E-CFAA-4729-BDB6-51D95E4DEFCB}" presName="composite" presStyleCnt="0"/>
      <dgm:spPr/>
      <dgm:t>
        <a:bodyPr/>
        <a:lstStyle/>
        <a:p>
          <a:endParaRPr lang="en-US"/>
        </a:p>
      </dgm:t>
    </dgm:pt>
    <dgm:pt modelId="{478DDD4B-C5B9-4DC0-A1F3-1D26F2297C18}" type="pres">
      <dgm:prSet presAssocID="{AC4E461E-CFAA-4729-BDB6-51D95E4DEFCB}" presName="parentText" presStyleLbl="alignNode1" presStyleIdx="4" presStyleCnt="5">
        <dgm:presLayoutVars>
          <dgm:chMax val="1"/>
          <dgm:bulletEnabled val="1"/>
        </dgm:presLayoutVars>
      </dgm:prSet>
      <dgm:spPr/>
      <dgm:t>
        <a:bodyPr/>
        <a:lstStyle/>
        <a:p>
          <a:endParaRPr lang="en-US"/>
        </a:p>
      </dgm:t>
    </dgm:pt>
    <dgm:pt modelId="{AE5C1455-E17C-4CB0-8F8C-26500070E565}" type="pres">
      <dgm:prSet presAssocID="{AC4E461E-CFAA-4729-BDB6-51D95E4DEFCB}" presName="descendantText" presStyleLbl="alignAcc1" presStyleIdx="4" presStyleCnt="5">
        <dgm:presLayoutVars>
          <dgm:bulletEnabled val="1"/>
        </dgm:presLayoutVars>
      </dgm:prSet>
      <dgm:spPr/>
      <dgm:t>
        <a:bodyPr/>
        <a:lstStyle/>
        <a:p>
          <a:endParaRPr lang="en-US"/>
        </a:p>
      </dgm:t>
    </dgm:pt>
  </dgm:ptLst>
  <dgm:cxnLst>
    <dgm:cxn modelId="{FE72DEAF-A084-4DFB-8412-F71147841278}" srcId="{510FBE64-5C2E-418F-A940-78B81324D90E}" destId="{C769FE90-C5F5-4F03-ADAE-1C57AC3ABE47}" srcOrd="1" destOrd="0" parTransId="{BD657C8D-1352-47F5-AAAD-E96A83634A76}" sibTransId="{ED97803F-2C29-49AE-B283-B74C5E0C4BA2}"/>
    <dgm:cxn modelId="{75EA46BB-B679-4C01-A6D4-DC2FB90D6DC7}" type="presOf" srcId="{87970D90-B5E3-4DF7-9504-4C73D0B9A6CF}" destId="{AE5C1455-E17C-4CB0-8F8C-26500070E565}" srcOrd="0" destOrd="0" presId="urn:microsoft.com/office/officeart/2005/8/layout/chevron2"/>
    <dgm:cxn modelId="{A79F8192-BBC6-418F-9A12-C054991067D5}" type="presOf" srcId="{AC4E461E-CFAA-4729-BDB6-51D95E4DEFCB}" destId="{478DDD4B-C5B9-4DC0-A1F3-1D26F2297C18}" srcOrd="0" destOrd="0" presId="urn:microsoft.com/office/officeart/2005/8/layout/chevron2"/>
    <dgm:cxn modelId="{D048667B-5529-4BCD-96F7-C60884A0D1A0}" type="presOf" srcId="{510FBE64-5C2E-418F-A940-78B81324D90E}" destId="{196FF3CA-F9D7-42DD-BDDF-3D95A4D7092A}" srcOrd="0" destOrd="0" presId="urn:microsoft.com/office/officeart/2005/8/layout/chevron2"/>
    <dgm:cxn modelId="{238EB782-DD28-4789-B7F7-60603FC7AC6A}" srcId="{510FBE64-5C2E-418F-A940-78B81324D90E}" destId="{DEBF88E6-49A2-446F-87A7-571231985B69}" srcOrd="0" destOrd="0" parTransId="{192319B5-782B-45EC-A0D8-954CAB8152C1}" sibTransId="{4C36E697-EC4D-488D-9934-825A651D04D2}"/>
    <dgm:cxn modelId="{B7648B6B-4DC1-4245-9A44-F22A6F4AF88B}" type="presOf" srcId="{5191F790-82CF-4A62-A561-3B3678F00735}" destId="{4151FA02-A3EA-45D8-8419-0AD1F1234CC8}" srcOrd="0" destOrd="0" presId="urn:microsoft.com/office/officeart/2005/8/layout/chevron2"/>
    <dgm:cxn modelId="{246F7C3E-E8DA-4306-8926-F1AD76079F0C}" type="presOf" srcId="{DEBF88E6-49A2-446F-87A7-571231985B69}" destId="{53B5E43E-072D-4C09-944B-BF9322FD4E61}" srcOrd="0" destOrd="0" presId="urn:microsoft.com/office/officeart/2005/8/layout/chevron2"/>
    <dgm:cxn modelId="{E37DA49A-03F6-43B3-B194-940DAFF55BA6}" srcId="{510FBE64-5C2E-418F-A940-78B81324D90E}" destId="{396644FF-32DF-4B47-B897-0F374FE0ADCB}" srcOrd="3" destOrd="0" parTransId="{BBF1E727-3728-48AB-A320-3489BAE6EDEA}" sibTransId="{B2C0B892-A78C-461E-8409-BC5269F79FC9}"/>
    <dgm:cxn modelId="{68F11CF0-6EE8-4BA1-95B5-B673A3901483}" type="presOf" srcId="{ED3772AC-540B-4DEF-A213-646193E2EFED}" destId="{928F37AC-77C7-48A7-A5F3-BA8F9F8C71EF}" srcOrd="0" destOrd="0" presId="urn:microsoft.com/office/officeart/2005/8/layout/chevron2"/>
    <dgm:cxn modelId="{B9236085-2537-4A06-84CD-74062B6C1C3D}" srcId="{C769FE90-C5F5-4F03-ADAE-1C57AC3ABE47}" destId="{5651AED7-60D4-4899-B4CE-36DE6BBEE3D4}" srcOrd="0" destOrd="0" parTransId="{3BC33FAE-59C3-43B8-9F31-01998E08A550}" sibTransId="{AC4CB75F-9809-4C81-899D-3F81DEA50257}"/>
    <dgm:cxn modelId="{CC415F4E-3E39-4433-B785-C989B37A8E99}" type="presOf" srcId="{C769FE90-C5F5-4F03-ADAE-1C57AC3ABE47}" destId="{B48C996E-07EC-4C14-AEC5-CBFE6DC9CC88}" srcOrd="0" destOrd="0" presId="urn:microsoft.com/office/officeart/2005/8/layout/chevron2"/>
    <dgm:cxn modelId="{E5C69317-E170-4149-A55F-97CF46FBDDC6}" srcId="{5F17309C-AEA9-4CD5-843D-AAA1F58CD394}" destId="{ED3772AC-540B-4DEF-A213-646193E2EFED}" srcOrd="0" destOrd="0" parTransId="{BB4D2D9A-04BD-4E97-A1A9-2AFBB2D55412}" sibTransId="{7BD73E6A-BC40-417A-9FE4-7D5DB707732C}"/>
    <dgm:cxn modelId="{31A16B20-3E45-486C-BDEB-5111AF33DD24}" srcId="{396644FF-32DF-4B47-B897-0F374FE0ADCB}" destId="{1E9A9D39-56A2-44CE-BD9E-71EB25C25219}" srcOrd="0" destOrd="0" parTransId="{5B72862A-F067-422F-8143-E6480B6CDC83}" sibTransId="{AF5681B1-48DD-45E8-91D9-5C285A96B12E}"/>
    <dgm:cxn modelId="{894EDF62-F1C7-4FDF-A09A-FF237BE2C527}" srcId="{510FBE64-5C2E-418F-A940-78B81324D90E}" destId="{5F17309C-AEA9-4CD5-843D-AAA1F58CD394}" srcOrd="2" destOrd="0" parTransId="{1D86E2BC-002D-4CC4-9E3E-3BD638D8759A}" sibTransId="{4421EB7B-51AE-4EDD-B0E0-1F4A98D971D6}"/>
    <dgm:cxn modelId="{119BC193-D2D6-488A-AA7E-A4623DE641AD}" srcId="{510FBE64-5C2E-418F-A940-78B81324D90E}" destId="{AC4E461E-CFAA-4729-BDB6-51D95E4DEFCB}" srcOrd="4" destOrd="0" parTransId="{59D02781-9CC0-41A4-9282-8ECAB6779FA0}" sibTransId="{F7C119D5-EC94-49F0-98BB-DA4347C613A3}"/>
    <dgm:cxn modelId="{6830635E-9800-424C-8AED-CF3C33490CFA}" type="presOf" srcId="{1E9A9D39-56A2-44CE-BD9E-71EB25C25219}" destId="{96E6CAE0-EFB0-4E14-9F8C-F152AB280571}" srcOrd="0" destOrd="0" presId="urn:microsoft.com/office/officeart/2005/8/layout/chevron2"/>
    <dgm:cxn modelId="{4C1D7010-77BC-48C3-AA27-5638C8A3D9FD}" srcId="{AC4E461E-CFAA-4729-BDB6-51D95E4DEFCB}" destId="{87970D90-B5E3-4DF7-9504-4C73D0B9A6CF}" srcOrd="0" destOrd="0" parTransId="{E02DB598-90AC-4766-A06F-86A8EBC993EC}" sibTransId="{A9865E09-EB85-4E96-8994-D08BA8D1AB01}"/>
    <dgm:cxn modelId="{C4BDB88B-8DFF-4997-9351-84DBF7BBD1D8}" type="presOf" srcId="{5651AED7-60D4-4899-B4CE-36DE6BBEE3D4}" destId="{F4A88B06-9DBD-4733-BB69-56EA0998ECB9}" srcOrd="0" destOrd="0" presId="urn:microsoft.com/office/officeart/2005/8/layout/chevron2"/>
    <dgm:cxn modelId="{3D5ADDDA-01D1-4050-B72C-E72686786B09}" type="presOf" srcId="{396644FF-32DF-4B47-B897-0F374FE0ADCB}" destId="{D0789663-239F-42CF-BF24-340C4F1463DA}" srcOrd="0" destOrd="0" presId="urn:microsoft.com/office/officeart/2005/8/layout/chevron2"/>
    <dgm:cxn modelId="{C26011A7-2A1D-4AF1-8D9C-60BE8AEF519C}" type="presOf" srcId="{5F17309C-AEA9-4CD5-843D-AAA1F58CD394}" destId="{A583894F-18BD-4AB5-A863-211BC70F9535}" srcOrd="0" destOrd="0" presId="urn:microsoft.com/office/officeart/2005/8/layout/chevron2"/>
    <dgm:cxn modelId="{70285B39-F343-49A7-8C69-F9C9EE66ED87}" srcId="{DEBF88E6-49A2-446F-87A7-571231985B69}" destId="{5191F790-82CF-4A62-A561-3B3678F00735}" srcOrd="0" destOrd="0" parTransId="{A5722FA8-B03C-417B-A566-7DE9E862B2C9}" sibTransId="{E81633D5-C0F3-4336-B3DF-304D30D961E5}"/>
    <dgm:cxn modelId="{FE4B313A-5A02-447B-914D-58089C737A00}" type="presParOf" srcId="{196FF3CA-F9D7-42DD-BDDF-3D95A4D7092A}" destId="{9385CD26-0B8A-44BC-94E7-FE93922950F6}" srcOrd="0" destOrd="0" presId="urn:microsoft.com/office/officeart/2005/8/layout/chevron2"/>
    <dgm:cxn modelId="{3DF1643D-7BDA-427A-8DE5-406CBB5842B1}" type="presParOf" srcId="{9385CD26-0B8A-44BC-94E7-FE93922950F6}" destId="{53B5E43E-072D-4C09-944B-BF9322FD4E61}" srcOrd="0" destOrd="0" presId="urn:microsoft.com/office/officeart/2005/8/layout/chevron2"/>
    <dgm:cxn modelId="{E26B5658-6762-4908-B29B-47424BA632D8}" type="presParOf" srcId="{9385CD26-0B8A-44BC-94E7-FE93922950F6}" destId="{4151FA02-A3EA-45D8-8419-0AD1F1234CC8}" srcOrd="1" destOrd="0" presId="urn:microsoft.com/office/officeart/2005/8/layout/chevron2"/>
    <dgm:cxn modelId="{C9D32985-F66E-45AD-B976-C989BCC5D460}" type="presParOf" srcId="{196FF3CA-F9D7-42DD-BDDF-3D95A4D7092A}" destId="{CE061C7F-58A0-4901-A179-DD84212A5BF6}" srcOrd="1" destOrd="0" presId="urn:microsoft.com/office/officeart/2005/8/layout/chevron2"/>
    <dgm:cxn modelId="{0EE340CF-2975-49F9-8F7F-0C44EC014180}" type="presParOf" srcId="{196FF3CA-F9D7-42DD-BDDF-3D95A4D7092A}" destId="{4D384227-4AB1-4591-AC8B-5A9AE9FBDABF}" srcOrd="2" destOrd="0" presId="urn:microsoft.com/office/officeart/2005/8/layout/chevron2"/>
    <dgm:cxn modelId="{6CD1B9B3-DF09-41FA-BC72-BAB3A9052050}" type="presParOf" srcId="{4D384227-4AB1-4591-AC8B-5A9AE9FBDABF}" destId="{B48C996E-07EC-4C14-AEC5-CBFE6DC9CC88}" srcOrd="0" destOrd="0" presId="urn:microsoft.com/office/officeart/2005/8/layout/chevron2"/>
    <dgm:cxn modelId="{E0F20DE4-980E-4978-9B34-2A38991E0BDA}" type="presParOf" srcId="{4D384227-4AB1-4591-AC8B-5A9AE9FBDABF}" destId="{F4A88B06-9DBD-4733-BB69-56EA0998ECB9}" srcOrd="1" destOrd="0" presId="urn:microsoft.com/office/officeart/2005/8/layout/chevron2"/>
    <dgm:cxn modelId="{3CF61888-CDD3-4516-80DD-89FC150E0B99}" type="presParOf" srcId="{196FF3CA-F9D7-42DD-BDDF-3D95A4D7092A}" destId="{7DBC86B3-EDA0-4A38-BCD5-65402132620B}" srcOrd="3" destOrd="0" presId="urn:microsoft.com/office/officeart/2005/8/layout/chevron2"/>
    <dgm:cxn modelId="{4AF5B06D-69CD-41B1-A5B3-183495E57084}" type="presParOf" srcId="{196FF3CA-F9D7-42DD-BDDF-3D95A4D7092A}" destId="{41264408-EA09-4F79-B99F-DBBDB5A7758B}" srcOrd="4" destOrd="0" presId="urn:microsoft.com/office/officeart/2005/8/layout/chevron2"/>
    <dgm:cxn modelId="{056F9332-124D-4A54-817A-2AE1A6EE467C}" type="presParOf" srcId="{41264408-EA09-4F79-B99F-DBBDB5A7758B}" destId="{A583894F-18BD-4AB5-A863-211BC70F9535}" srcOrd="0" destOrd="0" presId="urn:microsoft.com/office/officeart/2005/8/layout/chevron2"/>
    <dgm:cxn modelId="{3B2A8E95-5528-4F7C-B33E-AAB988040BC7}" type="presParOf" srcId="{41264408-EA09-4F79-B99F-DBBDB5A7758B}" destId="{928F37AC-77C7-48A7-A5F3-BA8F9F8C71EF}" srcOrd="1" destOrd="0" presId="urn:microsoft.com/office/officeart/2005/8/layout/chevron2"/>
    <dgm:cxn modelId="{675EFFAA-5B2F-4653-AB84-A420C1274511}" type="presParOf" srcId="{196FF3CA-F9D7-42DD-BDDF-3D95A4D7092A}" destId="{3B192B26-B8C1-4209-892E-7B4C7C117D77}" srcOrd="5" destOrd="0" presId="urn:microsoft.com/office/officeart/2005/8/layout/chevron2"/>
    <dgm:cxn modelId="{6E3EA8E9-B1D6-432F-B769-7C14C21FDCD7}" type="presParOf" srcId="{196FF3CA-F9D7-42DD-BDDF-3D95A4D7092A}" destId="{42C3F556-749F-4666-AA8E-747E95FFDBB3}" srcOrd="6" destOrd="0" presId="urn:microsoft.com/office/officeart/2005/8/layout/chevron2"/>
    <dgm:cxn modelId="{A748B2B6-8241-4B61-93C1-7B2F08E82D65}" type="presParOf" srcId="{42C3F556-749F-4666-AA8E-747E95FFDBB3}" destId="{D0789663-239F-42CF-BF24-340C4F1463DA}" srcOrd="0" destOrd="0" presId="urn:microsoft.com/office/officeart/2005/8/layout/chevron2"/>
    <dgm:cxn modelId="{B5E9EEDE-6C6D-4F37-97CE-4CBF9F0CD43D}" type="presParOf" srcId="{42C3F556-749F-4666-AA8E-747E95FFDBB3}" destId="{96E6CAE0-EFB0-4E14-9F8C-F152AB280571}" srcOrd="1" destOrd="0" presId="urn:microsoft.com/office/officeart/2005/8/layout/chevron2"/>
    <dgm:cxn modelId="{4C0328A3-9DD2-4145-A09E-945E1DC9DFA7}" type="presParOf" srcId="{196FF3CA-F9D7-42DD-BDDF-3D95A4D7092A}" destId="{1682D3FA-2DA0-4A19-9D58-68EE73731CB8}" srcOrd="7" destOrd="0" presId="urn:microsoft.com/office/officeart/2005/8/layout/chevron2"/>
    <dgm:cxn modelId="{E548FF72-3702-4CC8-8FB8-EBE9AABEF337}" type="presParOf" srcId="{196FF3CA-F9D7-42DD-BDDF-3D95A4D7092A}" destId="{4D4CCF9B-3EF1-4EF8-B463-44EBC6E9FF19}" srcOrd="8" destOrd="0" presId="urn:microsoft.com/office/officeart/2005/8/layout/chevron2"/>
    <dgm:cxn modelId="{B958E4E2-33DE-413A-8A7F-9DAFDB28CDF1}" type="presParOf" srcId="{4D4CCF9B-3EF1-4EF8-B463-44EBC6E9FF19}" destId="{478DDD4B-C5B9-4DC0-A1F3-1D26F2297C18}" srcOrd="0" destOrd="0" presId="urn:microsoft.com/office/officeart/2005/8/layout/chevron2"/>
    <dgm:cxn modelId="{38DC1D63-1DAF-4F92-9CA4-EDDB77DB2265}" type="presParOf" srcId="{4D4CCF9B-3EF1-4EF8-B463-44EBC6E9FF19}" destId="{AE5C1455-E17C-4CB0-8F8C-26500070E56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B0A48D-5AAC-4F55-A7EE-9B647ACFDB49}" type="doc">
      <dgm:prSet loTypeId="urn:microsoft.com/office/officeart/2005/8/layout/hProcess11" loCatId="process" qsTypeId="urn:microsoft.com/office/officeart/2005/8/quickstyle/simple1" qsCatId="simple" csTypeId="urn:microsoft.com/office/officeart/2005/8/colors/colorful3" csCatId="colorful" phldr="1"/>
      <dgm:spPr/>
      <dgm:t>
        <a:bodyPr/>
        <a:lstStyle/>
        <a:p>
          <a:endParaRPr lang="en-US"/>
        </a:p>
      </dgm:t>
    </dgm:pt>
    <dgm:pt modelId="{9CA47D6E-96A8-4D52-AC15-23067AFD9069}">
      <dgm:prSet phldrT="[Text]" custT="1"/>
      <dgm:spPr/>
      <dgm:t>
        <a:bodyPr/>
        <a:lstStyle/>
        <a:p>
          <a:r>
            <a:rPr lang="en-US" sz="1800" dirty="0" smtClean="0"/>
            <a:t>Issue final standard </a:t>
          </a:r>
        </a:p>
        <a:p>
          <a:r>
            <a:rPr lang="en-US" sz="1800" b="1" dirty="0" smtClean="0"/>
            <a:t>May 2014</a:t>
          </a:r>
        </a:p>
      </dgm:t>
    </dgm:pt>
    <dgm:pt modelId="{E9299BD6-CE05-4A0E-B8D6-B402EFEA0219}" type="parTrans" cxnId="{94AD579A-50E4-484C-AC40-64C4E8341882}">
      <dgm:prSet/>
      <dgm:spPr/>
      <dgm:t>
        <a:bodyPr/>
        <a:lstStyle/>
        <a:p>
          <a:endParaRPr lang="en-US"/>
        </a:p>
      </dgm:t>
    </dgm:pt>
    <dgm:pt modelId="{512C9E19-D349-4AF2-B5CD-EB182A50E4A5}" type="sibTrans" cxnId="{94AD579A-50E4-484C-AC40-64C4E8341882}">
      <dgm:prSet/>
      <dgm:spPr/>
      <dgm:t>
        <a:bodyPr/>
        <a:lstStyle/>
        <a:p>
          <a:endParaRPr lang="en-US"/>
        </a:p>
      </dgm:t>
    </dgm:pt>
    <dgm:pt modelId="{B471BCB6-D916-4FD7-B221-8D1B80ABF2ED}">
      <dgm:prSet phldrT="[Text]" custT="1"/>
      <dgm:spPr/>
      <dgm:t>
        <a:bodyPr anchor="b"/>
        <a:lstStyle/>
        <a:p>
          <a:r>
            <a:rPr lang="en-US" sz="1800" dirty="0" smtClean="0"/>
            <a:t>Establish Transition Resource Group</a:t>
          </a:r>
        </a:p>
        <a:p>
          <a:r>
            <a:rPr lang="en-US" sz="1800" b="1" dirty="0" smtClean="0"/>
            <a:t>June 2014</a:t>
          </a:r>
        </a:p>
      </dgm:t>
    </dgm:pt>
    <dgm:pt modelId="{65B08967-ECC1-4DED-B1DD-55A4C6ACB21D}" type="parTrans" cxnId="{BBE665C0-88E3-457A-9087-71ED4DE9A730}">
      <dgm:prSet/>
      <dgm:spPr/>
      <dgm:t>
        <a:bodyPr/>
        <a:lstStyle/>
        <a:p>
          <a:endParaRPr lang="en-US"/>
        </a:p>
      </dgm:t>
    </dgm:pt>
    <dgm:pt modelId="{E79E1002-FB20-4700-9F87-1D3C227C270A}" type="sibTrans" cxnId="{BBE665C0-88E3-457A-9087-71ED4DE9A730}">
      <dgm:prSet/>
      <dgm:spPr/>
      <dgm:t>
        <a:bodyPr/>
        <a:lstStyle/>
        <a:p>
          <a:endParaRPr lang="en-US"/>
        </a:p>
      </dgm:t>
    </dgm:pt>
    <dgm:pt modelId="{192E46FD-771D-43CB-94AA-09F5DAC61404}">
      <dgm:prSet phldrT="[Text]" custT="1"/>
      <dgm:spPr/>
      <dgm:t>
        <a:bodyPr/>
        <a:lstStyle/>
        <a:p>
          <a:r>
            <a:rPr lang="en-US" sz="1800" dirty="0" smtClean="0"/>
            <a:t>Effective Date – Public Entity</a:t>
          </a:r>
        </a:p>
        <a:p>
          <a:r>
            <a:rPr lang="en-US" sz="1800" dirty="0" smtClean="0"/>
            <a:t> </a:t>
          </a:r>
          <a:r>
            <a:rPr lang="en-US" sz="1800" b="1" dirty="0" smtClean="0"/>
            <a:t>Jan. 2017</a:t>
          </a:r>
          <a:endParaRPr lang="en-US" sz="1800" b="1" dirty="0"/>
        </a:p>
      </dgm:t>
    </dgm:pt>
    <dgm:pt modelId="{E17A10C4-8395-492C-929D-7F19D5359C4B}" type="parTrans" cxnId="{41BBF93B-6845-40B8-8153-3E3A16A25974}">
      <dgm:prSet/>
      <dgm:spPr/>
      <dgm:t>
        <a:bodyPr/>
        <a:lstStyle/>
        <a:p>
          <a:endParaRPr lang="en-US"/>
        </a:p>
      </dgm:t>
    </dgm:pt>
    <dgm:pt modelId="{DC00236B-B5BE-4874-9958-EF5E920AB370}" type="sibTrans" cxnId="{41BBF93B-6845-40B8-8153-3E3A16A25974}">
      <dgm:prSet/>
      <dgm:spPr/>
      <dgm:t>
        <a:bodyPr/>
        <a:lstStyle/>
        <a:p>
          <a:endParaRPr lang="en-US"/>
        </a:p>
      </dgm:t>
    </dgm:pt>
    <dgm:pt modelId="{D36B2E84-D90A-4EF8-99A7-B8E5628DAA65}">
      <dgm:prSet phldrT="[Text]" custT="1"/>
      <dgm:spPr/>
      <dgm:t>
        <a:bodyPr anchor="b"/>
        <a:lstStyle/>
        <a:p>
          <a:r>
            <a:rPr lang="en-US" sz="1800" b="0" dirty="0" smtClean="0"/>
            <a:t>Effective Date – Nonpublic Entity</a:t>
          </a:r>
          <a:r>
            <a:rPr lang="en-US" sz="1800" b="1" dirty="0" smtClean="0"/>
            <a:t/>
          </a:r>
          <a:br>
            <a:rPr lang="en-US" sz="1800" b="1" dirty="0" smtClean="0"/>
          </a:br>
          <a:r>
            <a:rPr lang="en-US" sz="1800" b="1" dirty="0" smtClean="0"/>
            <a:t>Jan. 2018</a:t>
          </a:r>
          <a:endParaRPr lang="en-US" sz="1800" b="1" dirty="0"/>
        </a:p>
      </dgm:t>
    </dgm:pt>
    <dgm:pt modelId="{55195165-8C27-4362-A355-93200FD3A0F4}" type="parTrans" cxnId="{72C8BB3A-0741-4E21-9CD9-43010544B803}">
      <dgm:prSet/>
      <dgm:spPr/>
      <dgm:t>
        <a:bodyPr/>
        <a:lstStyle/>
        <a:p>
          <a:endParaRPr lang="en-US"/>
        </a:p>
      </dgm:t>
    </dgm:pt>
    <dgm:pt modelId="{F62A572A-3BAC-4BBB-BE8A-9663593AC9CB}" type="sibTrans" cxnId="{72C8BB3A-0741-4E21-9CD9-43010544B803}">
      <dgm:prSet/>
      <dgm:spPr/>
      <dgm:t>
        <a:bodyPr/>
        <a:lstStyle/>
        <a:p>
          <a:endParaRPr lang="en-US"/>
        </a:p>
      </dgm:t>
    </dgm:pt>
    <dgm:pt modelId="{E76DB566-731D-4B70-8A20-A75567220D1E}" type="pres">
      <dgm:prSet presAssocID="{0BB0A48D-5AAC-4F55-A7EE-9B647ACFDB49}" presName="Name0" presStyleCnt="0">
        <dgm:presLayoutVars>
          <dgm:dir/>
          <dgm:resizeHandles val="exact"/>
        </dgm:presLayoutVars>
      </dgm:prSet>
      <dgm:spPr/>
      <dgm:t>
        <a:bodyPr/>
        <a:lstStyle/>
        <a:p>
          <a:endParaRPr lang="en-US"/>
        </a:p>
      </dgm:t>
    </dgm:pt>
    <dgm:pt modelId="{29A0FAD9-0F67-4051-AF6C-87DD48752998}" type="pres">
      <dgm:prSet presAssocID="{0BB0A48D-5AAC-4F55-A7EE-9B647ACFDB49}" presName="arrow" presStyleLbl="bgShp" presStyleIdx="0" presStyleCnt="1" custScaleY="94182" custLinFactNeighborY="670"/>
      <dgm:spPr/>
      <dgm:t>
        <a:bodyPr/>
        <a:lstStyle/>
        <a:p>
          <a:endParaRPr lang="en-US"/>
        </a:p>
      </dgm:t>
    </dgm:pt>
    <dgm:pt modelId="{04D5E034-70D6-4C9A-AB7A-6C2ED84135A7}" type="pres">
      <dgm:prSet presAssocID="{0BB0A48D-5AAC-4F55-A7EE-9B647ACFDB49}" presName="points" presStyleCnt="0"/>
      <dgm:spPr/>
      <dgm:t>
        <a:bodyPr/>
        <a:lstStyle/>
        <a:p>
          <a:endParaRPr lang="en-US"/>
        </a:p>
      </dgm:t>
    </dgm:pt>
    <dgm:pt modelId="{276C026F-C353-4C16-ADA8-CDD53897285C}" type="pres">
      <dgm:prSet presAssocID="{9CA47D6E-96A8-4D52-AC15-23067AFD9069}" presName="compositeA" presStyleCnt="0"/>
      <dgm:spPr/>
      <dgm:t>
        <a:bodyPr/>
        <a:lstStyle/>
        <a:p>
          <a:endParaRPr lang="en-US"/>
        </a:p>
      </dgm:t>
    </dgm:pt>
    <dgm:pt modelId="{676BAD48-166F-43B3-8ABB-2B96FB6496BE}" type="pres">
      <dgm:prSet presAssocID="{9CA47D6E-96A8-4D52-AC15-23067AFD9069}" presName="textA" presStyleLbl="revTx" presStyleIdx="0" presStyleCnt="4" custLinFactNeighborX="-208" custLinFactNeighborY="-36662">
        <dgm:presLayoutVars>
          <dgm:bulletEnabled val="1"/>
        </dgm:presLayoutVars>
      </dgm:prSet>
      <dgm:spPr/>
      <dgm:t>
        <a:bodyPr/>
        <a:lstStyle/>
        <a:p>
          <a:endParaRPr lang="en-US"/>
        </a:p>
      </dgm:t>
    </dgm:pt>
    <dgm:pt modelId="{1EF89B7A-E687-4672-90F4-0FE8A502BD6E}" type="pres">
      <dgm:prSet presAssocID="{9CA47D6E-96A8-4D52-AC15-23067AFD9069}" presName="circleA" presStyleLbl="node1" presStyleIdx="0" presStyleCnt="4"/>
      <dgm:spPr/>
      <dgm:t>
        <a:bodyPr/>
        <a:lstStyle/>
        <a:p>
          <a:endParaRPr lang="en-US"/>
        </a:p>
      </dgm:t>
    </dgm:pt>
    <dgm:pt modelId="{F874B58C-761E-4EB4-B2B2-206453C92676}" type="pres">
      <dgm:prSet presAssocID="{9CA47D6E-96A8-4D52-AC15-23067AFD9069}" presName="spaceA" presStyleCnt="0"/>
      <dgm:spPr/>
      <dgm:t>
        <a:bodyPr/>
        <a:lstStyle/>
        <a:p>
          <a:endParaRPr lang="en-US"/>
        </a:p>
      </dgm:t>
    </dgm:pt>
    <dgm:pt modelId="{86C1AB7E-1831-4640-A087-0BAD8106F69C}" type="pres">
      <dgm:prSet presAssocID="{512C9E19-D349-4AF2-B5CD-EB182A50E4A5}" presName="space" presStyleCnt="0"/>
      <dgm:spPr/>
      <dgm:t>
        <a:bodyPr/>
        <a:lstStyle/>
        <a:p>
          <a:endParaRPr lang="en-US"/>
        </a:p>
      </dgm:t>
    </dgm:pt>
    <dgm:pt modelId="{DD63EE06-5B77-4071-9CCD-2E0C164670A1}" type="pres">
      <dgm:prSet presAssocID="{B471BCB6-D916-4FD7-B221-8D1B80ABF2ED}" presName="compositeB" presStyleCnt="0"/>
      <dgm:spPr/>
      <dgm:t>
        <a:bodyPr/>
        <a:lstStyle/>
        <a:p>
          <a:endParaRPr lang="en-US"/>
        </a:p>
      </dgm:t>
    </dgm:pt>
    <dgm:pt modelId="{D2387360-B70B-4DD3-A792-ADA35A4CF128}" type="pres">
      <dgm:prSet presAssocID="{B471BCB6-D916-4FD7-B221-8D1B80ABF2ED}" presName="textB" presStyleLbl="revTx" presStyleIdx="1" presStyleCnt="4" custScaleX="132084" custLinFactY="-86662" custLinFactNeighborX="3128" custLinFactNeighborY="-100000">
        <dgm:presLayoutVars>
          <dgm:bulletEnabled val="1"/>
        </dgm:presLayoutVars>
      </dgm:prSet>
      <dgm:spPr/>
      <dgm:t>
        <a:bodyPr/>
        <a:lstStyle/>
        <a:p>
          <a:endParaRPr lang="en-US"/>
        </a:p>
      </dgm:t>
    </dgm:pt>
    <dgm:pt modelId="{947960D1-4466-4923-9096-4E994D8BF061}" type="pres">
      <dgm:prSet presAssocID="{B471BCB6-D916-4FD7-B221-8D1B80ABF2ED}" presName="circleB" presStyleLbl="node1" presStyleIdx="1" presStyleCnt="4"/>
      <dgm:spPr/>
      <dgm:t>
        <a:bodyPr/>
        <a:lstStyle/>
        <a:p>
          <a:endParaRPr lang="en-US"/>
        </a:p>
      </dgm:t>
    </dgm:pt>
    <dgm:pt modelId="{CA7C2F07-BA9A-4F4E-AE6E-AF301BF97C6A}" type="pres">
      <dgm:prSet presAssocID="{B471BCB6-D916-4FD7-B221-8D1B80ABF2ED}" presName="spaceB" presStyleCnt="0"/>
      <dgm:spPr/>
      <dgm:t>
        <a:bodyPr/>
        <a:lstStyle/>
        <a:p>
          <a:endParaRPr lang="en-US"/>
        </a:p>
      </dgm:t>
    </dgm:pt>
    <dgm:pt modelId="{2A4D35A6-062A-48F1-A296-7F623E49EAEC}" type="pres">
      <dgm:prSet presAssocID="{E79E1002-FB20-4700-9F87-1D3C227C270A}" presName="space" presStyleCnt="0"/>
      <dgm:spPr/>
      <dgm:t>
        <a:bodyPr/>
        <a:lstStyle/>
        <a:p>
          <a:endParaRPr lang="en-US"/>
        </a:p>
      </dgm:t>
    </dgm:pt>
    <dgm:pt modelId="{1DEFDB83-8867-4728-A92B-7AE673216ACA}" type="pres">
      <dgm:prSet presAssocID="{192E46FD-771D-43CB-94AA-09F5DAC61404}" presName="compositeA" presStyleCnt="0"/>
      <dgm:spPr/>
      <dgm:t>
        <a:bodyPr/>
        <a:lstStyle/>
        <a:p>
          <a:endParaRPr lang="en-US"/>
        </a:p>
      </dgm:t>
    </dgm:pt>
    <dgm:pt modelId="{8D4D77F2-FB19-4648-82B4-57587E63B3AA}" type="pres">
      <dgm:prSet presAssocID="{192E46FD-771D-43CB-94AA-09F5DAC61404}" presName="textA" presStyleLbl="revTx" presStyleIdx="2" presStyleCnt="4" custScaleX="121329" custLinFactNeighborX="-208" custLinFactNeighborY="-36662">
        <dgm:presLayoutVars>
          <dgm:bulletEnabled val="1"/>
        </dgm:presLayoutVars>
      </dgm:prSet>
      <dgm:spPr/>
      <dgm:t>
        <a:bodyPr/>
        <a:lstStyle/>
        <a:p>
          <a:endParaRPr lang="en-US"/>
        </a:p>
      </dgm:t>
    </dgm:pt>
    <dgm:pt modelId="{709F57D4-622D-4AB2-BA97-1ECF2511F8C8}" type="pres">
      <dgm:prSet presAssocID="{192E46FD-771D-43CB-94AA-09F5DAC61404}" presName="circleA" presStyleLbl="node1" presStyleIdx="2" presStyleCnt="4"/>
      <dgm:spPr/>
      <dgm:t>
        <a:bodyPr/>
        <a:lstStyle/>
        <a:p>
          <a:endParaRPr lang="en-US"/>
        </a:p>
      </dgm:t>
    </dgm:pt>
    <dgm:pt modelId="{FB3248D0-2054-4A87-8C46-77F2F93DF86E}" type="pres">
      <dgm:prSet presAssocID="{192E46FD-771D-43CB-94AA-09F5DAC61404}" presName="spaceA" presStyleCnt="0"/>
      <dgm:spPr/>
      <dgm:t>
        <a:bodyPr/>
        <a:lstStyle/>
        <a:p>
          <a:endParaRPr lang="en-US"/>
        </a:p>
      </dgm:t>
    </dgm:pt>
    <dgm:pt modelId="{27EF5875-68F9-4C58-9234-F4A4C00F5FFD}" type="pres">
      <dgm:prSet presAssocID="{DC00236B-B5BE-4874-9958-EF5E920AB370}" presName="space" presStyleCnt="0"/>
      <dgm:spPr/>
      <dgm:t>
        <a:bodyPr/>
        <a:lstStyle/>
        <a:p>
          <a:endParaRPr lang="en-US"/>
        </a:p>
      </dgm:t>
    </dgm:pt>
    <dgm:pt modelId="{15FC7326-135E-40DF-92ED-1585D1F92554}" type="pres">
      <dgm:prSet presAssocID="{D36B2E84-D90A-4EF8-99A7-B8E5628DAA65}" presName="compositeB" presStyleCnt="0"/>
      <dgm:spPr/>
      <dgm:t>
        <a:bodyPr/>
        <a:lstStyle/>
        <a:p>
          <a:endParaRPr lang="en-US"/>
        </a:p>
      </dgm:t>
    </dgm:pt>
    <dgm:pt modelId="{7BF03CDB-E91A-4BB0-A344-743C29982210}" type="pres">
      <dgm:prSet presAssocID="{D36B2E84-D90A-4EF8-99A7-B8E5628DAA65}" presName="textB" presStyleLbl="revTx" presStyleIdx="3" presStyleCnt="4" custScaleX="119572" custLinFactY="-86662" custLinFactNeighborX="-3186" custLinFactNeighborY="-100000">
        <dgm:presLayoutVars>
          <dgm:bulletEnabled val="1"/>
        </dgm:presLayoutVars>
      </dgm:prSet>
      <dgm:spPr/>
      <dgm:t>
        <a:bodyPr/>
        <a:lstStyle/>
        <a:p>
          <a:endParaRPr lang="en-US"/>
        </a:p>
      </dgm:t>
    </dgm:pt>
    <dgm:pt modelId="{7A420A68-B376-4704-852A-B1F792639E02}" type="pres">
      <dgm:prSet presAssocID="{D36B2E84-D90A-4EF8-99A7-B8E5628DAA65}" presName="circleB" presStyleLbl="node1" presStyleIdx="3" presStyleCnt="4"/>
      <dgm:spPr/>
      <dgm:t>
        <a:bodyPr/>
        <a:lstStyle/>
        <a:p>
          <a:endParaRPr lang="en-US"/>
        </a:p>
      </dgm:t>
    </dgm:pt>
    <dgm:pt modelId="{B5EBA7A0-16A6-42A2-85D0-F945F83D3104}" type="pres">
      <dgm:prSet presAssocID="{D36B2E84-D90A-4EF8-99A7-B8E5628DAA65}" presName="spaceB" presStyleCnt="0"/>
      <dgm:spPr/>
      <dgm:t>
        <a:bodyPr/>
        <a:lstStyle/>
        <a:p>
          <a:endParaRPr lang="en-US"/>
        </a:p>
      </dgm:t>
    </dgm:pt>
  </dgm:ptLst>
  <dgm:cxnLst>
    <dgm:cxn modelId="{72C8BB3A-0741-4E21-9CD9-43010544B803}" srcId="{0BB0A48D-5AAC-4F55-A7EE-9B647ACFDB49}" destId="{D36B2E84-D90A-4EF8-99A7-B8E5628DAA65}" srcOrd="3" destOrd="0" parTransId="{55195165-8C27-4362-A355-93200FD3A0F4}" sibTransId="{F62A572A-3BAC-4BBB-BE8A-9663593AC9CB}"/>
    <dgm:cxn modelId="{41BBF93B-6845-40B8-8153-3E3A16A25974}" srcId="{0BB0A48D-5AAC-4F55-A7EE-9B647ACFDB49}" destId="{192E46FD-771D-43CB-94AA-09F5DAC61404}" srcOrd="2" destOrd="0" parTransId="{E17A10C4-8395-492C-929D-7F19D5359C4B}" sibTransId="{DC00236B-B5BE-4874-9958-EF5E920AB370}"/>
    <dgm:cxn modelId="{94AD579A-50E4-484C-AC40-64C4E8341882}" srcId="{0BB0A48D-5AAC-4F55-A7EE-9B647ACFDB49}" destId="{9CA47D6E-96A8-4D52-AC15-23067AFD9069}" srcOrd="0" destOrd="0" parTransId="{E9299BD6-CE05-4A0E-B8D6-B402EFEA0219}" sibTransId="{512C9E19-D349-4AF2-B5CD-EB182A50E4A5}"/>
    <dgm:cxn modelId="{9B0E1BFF-EBAB-4426-9D4F-F37829EB9CF8}" type="presOf" srcId="{0BB0A48D-5AAC-4F55-A7EE-9B647ACFDB49}" destId="{E76DB566-731D-4B70-8A20-A75567220D1E}" srcOrd="0" destOrd="0" presId="urn:microsoft.com/office/officeart/2005/8/layout/hProcess11"/>
    <dgm:cxn modelId="{E151439C-9507-4F8A-98BB-A4633852D987}" type="presOf" srcId="{B471BCB6-D916-4FD7-B221-8D1B80ABF2ED}" destId="{D2387360-B70B-4DD3-A792-ADA35A4CF128}" srcOrd="0" destOrd="0" presId="urn:microsoft.com/office/officeart/2005/8/layout/hProcess11"/>
    <dgm:cxn modelId="{BBE665C0-88E3-457A-9087-71ED4DE9A730}" srcId="{0BB0A48D-5AAC-4F55-A7EE-9B647ACFDB49}" destId="{B471BCB6-D916-4FD7-B221-8D1B80ABF2ED}" srcOrd="1" destOrd="0" parTransId="{65B08967-ECC1-4DED-B1DD-55A4C6ACB21D}" sibTransId="{E79E1002-FB20-4700-9F87-1D3C227C270A}"/>
    <dgm:cxn modelId="{F89CE782-CF93-4EB5-9681-880C5CBACE3A}" type="presOf" srcId="{192E46FD-771D-43CB-94AA-09F5DAC61404}" destId="{8D4D77F2-FB19-4648-82B4-57587E63B3AA}" srcOrd="0" destOrd="0" presId="urn:microsoft.com/office/officeart/2005/8/layout/hProcess11"/>
    <dgm:cxn modelId="{FBE8C076-B6B2-4C84-A04E-F940C4E67B86}" type="presOf" srcId="{D36B2E84-D90A-4EF8-99A7-B8E5628DAA65}" destId="{7BF03CDB-E91A-4BB0-A344-743C29982210}" srcOrd="0" destOrd="0" presId="urn:microsoft.com/office/officeart/2005/8/layout/hProcess11"/>
    <dgm:cxn modelId="{BFE15338-98BE-4A8E-8B63-BFCFD5113E1C}" type="presOf" srcId="{9CA47D6E-96A8-4D52-AC15-23067AFD9069}" destId="{676BAD48-166F-43B3-8ABB-2B96FB6496BE}" srcOrd="0" destOrd="0" presId="urn:microsoft.com/office/officeart/2005/8/layout/hProcess11"/>
    <dgm:cxn modelId="{4E245982-3D55-4745-9EC6-0C9A8AA1CBAA}" type="presParOf" srcId="{E76DB566-731D-4B70-8A20-A75567220D1E}" destId="{29A0FAD9-0F67-4051-AF6C-87DD48752998}" srcOrd="0" destOrd="0" presId="urn:microsoft.com/office/officeart/2005/8/layout/hProcess11"/>
    <dgm:cxn modelId="{07AE3954-DCB4-474B-90B2-2833C6AF3A38}" type="presParOf" srcId="{E76DB566-731D-4B70-8A20-A75567220D1E}" destId="{04D5E034-70D6-4C9A-AB7A-6C2ED84135A7}" srcOrd="1" destOrd="0" presId="urn:microsoft.com/office/officeart/2005/8/layout/hProcess11"/>
    <dgm:cxn modelId="{DA1063C1-F30F-4C1D-BD64-9EC00C5BB628}" type="presParOf" srcId="{04D5E034-70D6-4C9A-AB7A-6C2ED84135A7}" destId="{276C026F-C353-4C16-ADA8-CDD53897285C}" srcOrd="0" destOrd="0" presId="urn:microsoft.com/office/officeart/2005/8/layout/hProcess11"/>
    <dgm:cxn modelId="{2481A715-405E-4BD6-A97C-F0E3649E4767}" type="presParOf" srcId="{276C026F-C353-4C16-ADA8-CDD53897285C}" destId="{676BAD48-166F-43B3-8ABB-2B96FB6496BE}" srcOrd="0" destOrd="0" presId="urn:microsoft.com/office/officeart/2005/8/layout/hProcess11"/>
    <dgm:cxn modelId="{6F7EF8BA-3C98-4533-B0AB-62462FE7A171}" type="presParOf" srcId="{276C026F-C353-4C16-ADA8-CDD53897285C}" destId="{1EF89B7A-E687-4672-90F4-0FE8A502BD6E}" srcOrd="1" destOrd="0" presId="urn:microsoft.com/office/officeart/2005/8/layout/hProcess11"/>
    <dgm:cxn modelId="{8FC18CA0-B620-4D94-9E8A-21F48B36B266}" type="presParOf" srcId="{276C026F-C353-4C16-ADA8-CDD53897285C}" destId="{F874B58C-761E-4EB4-B2B2-206453C92676}" srcOrd="2" destOrd="0" presId="urn:microsoft.com/office/officeart/2005/8/layout/hProcess11"/>
    <dgm:cxn modelId="{B4C09AE4-FA7A-408E-A12C-C387F6E9F2D7}" type="presParOf" srcId="{04D5E034-70D6-4C9A-AB7A-6C2ED84135A7}" destId="{86C1AB7E-1831-4640-A087-0BAD8106F69C}" srcOrd="1" destOrd="0" presId="urn:microsoft.com/office/officeart/2005/8/layout/hProcess11"/>
    <dgm:cxn modelId="{66CFBD48-9E6D-4D79-92DD-363F5664CBF2}" type="presParOf" srcId="{04D5E034-70D6-4C9A-AB7A-6C2ED84135A7}" destId="{DD63EE06-5B77-4071-9CCD-2E0C164670A1}" srcOrd="2" destOrd="0" presId="urn:microsoft.com/office/officeart/2005/8/layout/hProcess11"/>
    <dgm:cxn modelId="{40CC5CF3-8C70-406E-9B54-84D9F1684CD1}" type="presParOf" srcId="{DD63EE06-5B77-4071-9CCD-2E0C164670A1}" destId="{D2387360-B70B-4DD3-A792-ADA35A4CF128}" srcOrd="0" destOrd="0" presId="urn:microsoft.com/office/officeart/2005/8/layout/hProcess11"/>
    <dgm:cxn modelId="{35B84EE1-BC95-47C2-B892-956E5B6BFDAA}" type="presParOf" srcId="{DD63EE06-5B77-4071-9CCD-2E0C164670A1}" destId="{947960D1-4466-4923-9096-4E994D8BF061}" srcOrd="1" destOrd="0" presId="urn:microsoft.com/office/officeart/2005/8/layout/hProcess11"/>
    <dgm:cxn modelId="{329EEA29-23C4-47D5-A0F8-10B6EEDEACC6}" type="presParOf" srcId="{DD63EE06-5B77-4071-9CCD-2E0C164670A1}" destId="{CA7C2F07-BA9A-4F4E-AE6E-AF301BF97C6A}" srcOrd="2" destOrd="0" presId="urn:microsoft.com/office/officeart/2005/8/layout/hProcess11"/>
    <dgm:cxn modelId="{6FACE6CB-CA66-46E9-B190-750BC9C60A4B}" type="presParOf" srcId="{04D5E034-70D6-4C9A-AB7A-6C2ED84135A7}" destId="{2A4D35A6-062A-48F1-A296-7F623E49EAEC}" srcOrd="3" destOrd="0" presId="urn:microsoft.com/office/officeart/2005/8/layout/hProcess11"/>
    <dgm:cxn modelId="{368C7407-5D93-43DF-91A7-1756EBDBC723}" type="presParOf" srcId="{04D5E034-70D6-4C9A-AB7A-6C2ED84135A7}" destId="{1DEFDB83-8867-4728-A92B-7AE673216ACA}" srcOrd="4" destOrd="0" presId="urn:microsoft.com/office/officeart/2005/8/layout/hProcess11"/>
    <dgm:cxn modelId="{2EE6E564-56C2-48A5-BCFA-41CB313DF87B}" type="presParOf" srcId="{1DEFDB83-8867-4728-A92B-7AE673216ACA}" destId="{8D4D77F2-FB19-4648-82B4-57587E63B3AA}" srcOrd="0" destOrd="0" presId="urn:microsoft.com/office/officeart/2005/8/layout/hProcess11"/>
    <dgm:cxn modelId="{F53BB50E-DF98-483C-BE2E-6919344617E5}" type="presParOf" srcId="{1DEFDB83-8867-4728-A92B-7AE673216ACA}" destId="{709F57D4-622D-4AB2-BA97-1ECF2511F8C8}" srcOrd="1" destOrd="0" presId="urn:microsoft.com/office/officeart/2005/8/layout/hProcess11"/>
    <dgm:cxn modelId="{9FB793D9-E805-4107-A741-1B40D4E7A344}" type="presParOf" srcId="{1DEFDB83-8867-4728-A92B-7AE673216ACA}" destId="{FB3248D0-2054-4A87-8C46-77F2F93DF86E}" srcOrd="2" destOrd="0" presId="urn:microsoft.com/office/officeart/2005/8/layout/hProcess11"/>
    <dgm:cxn modelId="{328FD73A-873B-4980-BFE8-FB591A3D40F0}" type="presParOf" srcId="{04D5E034-70D6-4C9A-AB7A-6C2ED84135A7}" destId="{27EF5875-68F9-4C58-9234-F4A4C00F5FFD}" srcOrd="5" destOrd="0" presId="urn:microsoft.com/office/officeart/2005/8/layout/hProcess11"/>
    <dgm:cxn modelId="{2AEDC3B4-A5C0-4F41-A056-7B7F47B7F737}" type="presParOf" srcId="{04D5E034-70D6-4C9A-AB7A-6C2ED84135A7}" destId="{15FC7326-135E-40DF-92ED-1585D1F92554}" srcOrd="6" destOrd="0" presId="urn:microsoft.com/office/officeart/2005/8/layout/hProcess11"/>
    <dgm:cxn modelId="{BA344C10-7D19-4187-9A6C-2A6E4EC77D08}" type="presParOf" srcId="{15FC7326-135E-40DF-92ED-1585D1F92554}" destId="{7BF03CDB-E91A-4BB0-A344-743C29982210}" srcOrd="0" destOrd="0" presId="urn:microsoft.com/office/officeart/2005/8/layout/hProcess11"/>
    <dgm:cxn modelId="{2FB40B5F-6542-4525-BD68-0B4344DCCCD7}" type="presParOf" srcId="{15FC7326-135E-40DF-92ED-1585D1F92554}" destId="{7A420A68-B376-4704-852A-B1F792639E02}" srcOrd="1" destOrd="0" presId="urn:microsoft.com/office/officeart/2005/8/layout/hProcess11"/>
    <dgm:cxn modelId="{4C5DDCC5-22FF-47AC-BCF1-0BC0A2354CA2}" type="presParOf" srcId="{15FC7326-135E-40DF-92ED-1585D1F92554}" destId="{B5EBA7A0-16A6-42A2-85D0-F945F83D3104}"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50ABAB-D3BD-4217-8B88-446FF4103835}"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054C5E4F-8033-4270-B47E-CEA865E5D6B1}">
      <dgm:prSet/>
      <dgm:spPr/>
      <dgm:t>
        <a:bodyPr/>
        <a:lstStyle/>
        <a:p>
          <a:pPr rtl="0"/>
          <a:r>
            <a:rPr lang="en-US" dirty="0" smtClean="0"/>
            <a:t>Foundational projects</a:t>
          </a:r>
          <a:endParaRPr lang="en-US" dirty="0"/>
        </a:p>
      </dgm:t>
    </dgm:pt>
    <dgm:pt modelId="{F5D4BA3A-381B-4BB0-ADD9-66F00FADD50C}" type="parTrans" cxnId="{265260B0-AC93-437F-A658-4BF7AB306F41}">
      <dgm:prSet/>
      <dgm:spPr/>
      <dgm:t>
        <a:bodyPr/>
        <a:lstStyle/>
        <a:p>
          <a:endParaRPr lang="en-US"/>
        </a:p>
      </dgm:t>
    </dgm:pt>
    <dgm:pt modelId="{A1029318-AD84-4F20-BE91-8A9BD09A5E39}" type="sibTrans" cxnId="{265260B0-AC93-437F-A658-4BF7AB306F41}">
      <dgm:prSet/>
      <dgm:spPr/>
      <dgm:t>
        <a:bodyPr/>
        <a:lstStyle/>
        <a:p>
          <a:endParaRPr lang="en-US"/>
        </a:p>
      </dgm:t>
    </dgm:pt>
    <dgm:pt modelId="{B1B72031-6971-4414-976C-F64F0E8A7704}">
      <dgm:prSet/>
      <dgm:spPr/>
      <dgm:t>
        <a:bodyPr/>
        <a:lstStyle/>
        <a:p>
          <a:pPr rtl="0"/>
          <a:r>
            <a:rPr lang="en-US" dirty="0" smtClean="0"/>
            <a:t>Promote simplification</a:t>
          </a:r>
          <a:endParaRPr lang="en-US" dirty="0"/>
        </a:p>
      </dgm:t>
    </dgm:pt>
    <dgm:pt modelId="{DA9D869B-E0CB-48CF-8CAF-F402F449E6FD}" type="parTrans" cxnId="{2C81E697-0090-4793-8AA9-B4E2544DDE51}">
      <dgm:prSet/>
      <dgm:spPr/>
      <dgm:t>
        <a:bodyPr/>
        <a:lstStyle/>
        <a:p>
          <a:endParaRPr lang="en-US"/>
        </a:p>
      </dgm:t>
    </dgm:pt>
    <dgm:pt modelId="{53E1F362-4353-45F6-866B-7A4BA793C93F}" type="sibTrans" cxnId="{2C81E697-0090-4793-8AA9-B4E2544DDE51}">
      <dgm:prSet/>
      <dgm:spPr/>
      <dgm:t>
        <a:bodyPr/>
        <a:lstStyle/>
        <a:p>
          <a:endParaRPr lang="en-US"/>
        </a:p>
      </dgm:t>
    </dgm:pt>
    <dgm:pt modelId="{27A0E877-1D09-4544-91EA-3AB0EC98DA36}">
      <dgm:prSet/>
      <dgm:spPr/>
      <dgm:t>
        <a:bodyPr/>
        <a:lstStyle/>
        <a:p>
          <a:pPr rtl="0"/>
          <a:r>
            <a:rPr lang="en-US" dirty="0" smtClean="0"/>
            <a:t>Promote transparency</a:t>
          </a:r>
          <a:endParaRPr lang="en-US" dirty="0"/>
        </a:p>
      </dgm:t>
    </dgm:pt>
    <dgm:pt modelId="{343EF8DE-2F9D-4000-9BE7-31DF1F0640AE}" type="parTrans" cxnId="{9F92823D-EE90-4638-8F0B-615EFBD451C5}">
      <dgm:prSet/>
      <dgm:spPr/>
      <dgm:t>
        <a:bodyPr/>
        <a:lstStyle/>
        <a:p>
          <a:endParaRPr lang="en-US"/>
        </a:p>
      </dgm:t>
    </dgm:pt>
    <dgm:pt modelId="{778FC750-BC1A-4686-B882-051724080F69}" type="sibTrans" cxnId="{9F92823D-EE90-4638-8F0B-615EFBD451C5}">
      <dgm:prSet/>
      <dgm:spPr/>
      <dgm:t>
        <a:bodyPr/>
        <a:lstStyle/>
        <a:p>
          <a:endParaRPr lang="en-US"/>
        </a:p>
      </dgm:t>
    </dgm:pt>
    <dgm:pt modelId="{3B268185-1045-452B-9BDD-24287FE59FA6}" type="pres">
      <dgm:prSet presAssocID="{7D50ABAB-D3BD-4217-8B88-446FF4103835}" presName="Name0" presStyleCnt="0">
        <dgm:presLayoutVars>
          <dgm:dir/>
          <dgm:resizeHandles val="exact"/>
        </dgm:presLayoutVars>
      </dgm:prSet>
      <dgm:spPr/>
      <dgm:t>
        <a:bodyPr/>
        <a:lstStyle/>
        <a:p>
          <a:endParaRPr lang="en-US"/>
        </a:p>
      </dgm:t>
    </dgm:pt>
    <dgm:pt modelId="{ABB6C370-D278-4821-83A3-49AAB35A2DEE}" type="pres">
      <dgm:prSet presAssocID="{054C5E4F-8033-4270-B47E-CEA865E5D6B1}" presName="composite" presStyleCnt="0"/>
      <dgm:spPr/>
      <dgm:t>
        <a:bodyPr/>
        <a:lstStyle/>
        <a:p>
          <a:endParaRPr lang="en-US"/>
        </a:p>
      </dgm:t>
    </dgm:pt>
    <dgm:pt modelId="{3FFEBE1A-1AB4-4CE4-A48B-6D2C5DF656CB}" type="pres">
      <dgm:prSet presAssocID="{054C5E4F-8033-4270-B47E-CEA865E5D6B1}" presName="rect1" presStyleLbl="trAlignAcc1" presStyleIdx="0" presStyleCnt="3">
        <dgm:presLayoutVars>
          <dgm:bulletEnabled val="1"/>
        </dgm:presLayoutVars>
      </dgm:prSet>
      <dgm:spPr/>
      <dgm:t>
        <a:bodyPr/>
        <a:lstStyle/>
        <a:p>
          <a:endParaRPr lang="en-US"/>
        </a:p>
      </dgm:t>
    </dgm:pt>
    <dgm:pt modelId="{BD2E349B-85B5-4B08-B02E-9DCEB4D2ABE9}" type="pres">
      <dgm:prSet presAssocID="{054C5E4F-8033-4270-B47E-CEA865E5D6B1}" presName="rect2"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8000" r="-8000"/>
          </a:stretch>
        </a:blipFill>
      </dgm:spPr>
      <dgm:t>
        <a:bodyPr/>
        <a:lstStyle/>
        <a:p>
          <a:endParaRPr lang="en-US"/>
        </a:p>
      </dgm:t>
    </dgm:pt>
    <dgm:pt modelId="{CA551586-3635-45C5-8CF1-B88391D7CB43}" type="pres">
      <dgm:prSet presAssocID="{A1029318-AD84-4F20-BE91-8A9BD09A5E39}" presName="sibTrans" presStyleCnt="0"/>
      <dgm:spPr/>
      <dgm:t>
        <a:bodyPr/>
        <a:lstStyle/>
        <a:p>
          <a:endParaRPr lang="en-US"/>
        </a:p>
      </dgm:t>
    </dgm:pt>
    <dgm:pt modelId="{070BAA77-C4D5-404B-8CCE-FB866518E80A}" type="pres">
      <dgm:prSet presAssocID="{27A0E877-1D09-4544-91EA-3AB0EC98DA36}" presName="composite" presStyleCnt="0"/>
      <dgm:spPr/>
      <dgm:t>
        <a:bodyPr/>
        <a:lstStyle/>
        <a:p>
          <a:endParaRPr lang="en-US"/>
        </a:p>
      </dgm:t>
    </dgm:pt>
    <dgm:pt modelId="{04157877-80EE-41CC-9713-6F7914697D48}" type="pres">
      <dgm:prSet presAssocID="{27A0E877-1D09-4544-91EA-3AB0EC98DA36}" presName="rect1" presStyleLbl="trAlignAcc1" presStyleIdx="1" presStyleCnt="3">
        <dgm:presLayoutVars>
          <dgm:bulletEnabled val="1"/>
        </dgm:presLayoutVars>
      </dgm:prSet>
      <dgm:spPr/>
      <dgm:t>
        <a:bodyPr/>
        <a:lstStyle/>
        <a:p>
          <a:endParaRPr lang="en-US"/>
        </a:p>
      </dgm:t>
    </dgm:pt>
    <dgm:pt modelId="{7175435C-88BE-4575-AEA2-308BE5B57CB8}" type="pres">
      <dgm:prSet presAssocID="{27A0E877-1D09-4544-91EA-3AB0EC98DA36}" presName="rect2"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9000" r="-29000"/>
          </a:stretch>
        </a:blipFill>
      </dgm:spPr>
      <dgm:t>
        <a:bodyPr/>
        <a:lstStyle/>
        <a:p>
          <a:endParaRPr lang="en-US"/>
        </a:p>
      </dgm:t>
    </dgm:pt>
    <dgm:pt modelId="{89FF3365-B271-4E3C-A709-1A372AA45AAF}" type="pres">
      <dgm:prSet presAssocID="{778FC750-BC1A-4686-B882-051724080F69}" presName="sibTrans" presStyleCnt="0"/>
      <dgm:spPr/>
      <dgm:t>
        <a:bodyPr/>
        <a:lstStyle/>
        <a:p>
          <a:endParaRPr lang="en-US"/>
        </a:p>
      </dgm:t>
    </dgm:pt>
    <dgm:pt modelId="{64E2E533-5842-4092-A30F-C5B22A8EA573}" type="pres">
      <dgm:prSet presAssocID="{B1B72031-6971-4414-976C-F64F0E8A7704}" presName="composite" presStyleCnt="0"/>
      <dgm:spPr/>
      <dgm:t>
        <a:bodyPr/>
        <a:lstStyle/>
        <a:p>
          <a:endParaRPr lang="en-US"/>
        </a:p>
      </dgm:t>
    </dgm:pt>
    <dgm:pt modelId="{BC52560A-E9DC-4130-8FE7-B805A0D34946}" type="pres">
      <dgm:prSet presAssocID="{B1B72031-6971-4414-976C-F64F0E8A7704}" presName="rect1" presStyleLbl="trAlignAcc1" presStyleIdx="2" presStyleCnt="3">
        <dgm:presLayoutVars>
          <dgm:bulletEnabled val="1"/>
        </dgm:presLayoutVars>
      </dgm:prSet>
      <dgm:spPr/>
      <dgm:t>
        <a:bodyPr/>
        <a:lstStyle/>
        <a:p>
          <a:endParaRPr lang="en-US"/>
        </a:p>
      </dgm:t>
    </dgm:pt>
    <dgm:pt modelId="{3326F39B-2921-4400-A027-77550D0948B1}" type="pres">
      <dgm:prSet presAssocID="{B1B72031-6971-4414-976C-F64F0E8A7704}" presName="rect2"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8000" r="-8000"/>
          </a:stretch>
        </a:blipFill>
      </dgm:spPr>
      <dgm:t>
        <a:bodyPr/>
        <a:lstStyle/>
        <a:p>
          <a:endParaRPr lang="en-US"/>
        </a:p>
      </dgm:t>
    </dgm:pt>
  </dgm:ptLst>
  <dgm:cxnLst>
    <dgm:cxn modelId="{7839B66C-6783-45FC-A5D7-3893A949E0B9}" type="presOf" srcId="{27A0E877-1D09-4544-91EA-3AB0EC98DA36}" destId="{04157877-80EE-41CC-9713-6F7914697D48}" srcOrd="0" destOrd="0" presId="urn:microsoft.com/office/officeart/2008/layout/PictureStrips"/>
    <dgm:cxn modelId="{265260B0-AC93-437F-A658-4BF7AB306F41}" srcId="{7D50ABAB-D3BD-4217-8B88-446FF4103835}" destId="{054C5E4F-8033-4270-B47E-CEA865E5D6B1}" srcOrd="0" destOrd="0" parTransId="{F5D4BA3A-381B-4BB0-ADD9-66F00FADD50C}" sibTransId="{A1029318-AD84-4F20-BE91-8A9BD09A5E39}"/>
    <dgm:cxn modelId="{F2B7B2EF-AE2D-4103-B0B8-B72D03C61F96}" type="presOf" srcId="{7D50ABAB-D3BD-4217-8B88-446FF4103835}" destId="{3B268185-1045-452B-9BDD-24287FE59FA6}" srcOrd="0" destOrd="0" presId="urn:microsoft.com/office/officeart/2008/layout/PictureStrips"/>
    <dgm:cxn modelId="{9F92823D-EE90-4638-8F0B-615EFBD451C5}" srcId="{7D50ABAB-D3BD-4217-8B88-446FF4103835}" destId="{27A0E877-1D09-4544-91EA-3AB0EC98DA36}" srcOrd="1" destOrd="0" parTransId="{343EF8DE-2F9D-4000-9BE7-31DF1F0640AE}" sibTransId="{778FC750-BC1A-4686-B882-051724080F69}"/>
    <dgm:cxn modelId="{2C81E697-0090-4793-8AA9-B4E2544DDE51}" srcId="{7D50ABAB-D3BD-4217-8B88-446FF4103835}" destId="{B1B72031-6971-4414-976C-F64F0E8A7704}" srcOrd="2" destOrd="0" parTransId="{DA9D869B-E0CB-48CF-8CAF-F402F449E6FD}" sibTransId="{53E1F362-4353-45F6-866B-7A4BA793C93F}"/>
    <dgm:cxn modelId="{AA6AC1E7-7CF2-4674-B57C-6FCBD52EF526}" type="presOf" srcId="{054C5E4F-8033-4270-B47E-CEA865E5D6B1}" destId="{3FFEBE1A-1AB4-4CE4-A48B-6D2C5DF656CB}" srcOrd="0" destOrd="0" presId="urn:microsoft.com/office/officeart/2008/layout/PictureStrips"/>
    <dgm:cxn modelId="{BD99D2BB-8D7B-4561-B5D4-66ACCE71C2A7}" type="presOf" srcId="{B1B72031-6971-4414-976C-F64F0E8A7704}" destId="{BC52560A-E9DC-4130-8FE7-B805A0D34946}" srcOrd="0" destOrd="0" presId="urn:microsoft.com/office/officeart/2008/layout/PictureStrips"/>
    <dgm:cxn modelId="{D796FD71-E94C-44C1-BC7F-272F91D496EB}" type="presParOf" srcId="{3B268185-1045-452B-9BDD-24287FE59FA6}" destId="{ABB6C370-D278-4821-83A3-49AAB35A2DEE}" srcOrd="0" destOrd="0" presId="urn:microsoft.com/office/officeart/2008/layout/PictureStrips"/>
    <dgm:cxn modelId="{CB2EB609-A65D-41A2-870F-E47F901AAC19}" type="presParOf" srcId="{ABB6C370-D278-4821-83A3-49AAB35A2DEE}" destId="{3FFEBE1A-1AB4-4CE4-A48B-6D2C5DF656CB}" srcOrd="0" destOrd="0" presId="urn:microsoft.com/office/officeart/2008/layout/PictureStrips"/>
    <dgm:cxn modelId="{923661D2-676D-4996-964B-16E495CB1AE5}" type="presParOf" srcId="{ABB6C370-D278-4821-83A3-49AAB35A2DEE}" destId="{BD2E349B-85B5-4B08-B02E-9DCEB4D2ABE9}" srcOrd="1" destOrd="0" presId="urn:microsoft.com/office/officeart/2008/layout/PictureStrips"/>
    <dgm:cxn modelId="{3C8AD3DF-4C35-481B-BB80-38B2EC6628C7}" type="presParOf" srcId="{3B268185-1045-452B-9BDD-24287FE59FA6}" destId="{CA551586-3635-45C5-8CF1-B88391D7CB43}" srcOrd="1" destOrd="0" presId="urn:microsoft.com/office/officeart/2008/layout/PictureStrips"/>
    <dgm:cxn modelId="{8FEDF49D-B95C-4A19-B5CF-58A0F5E9E659}" type="presParOf" srcId="{3B268185-1045-452B-9BDD-24287FE59FA6}" destId="{070BAA77-C4D5-404B-8CCE-FB866518E80A}" srcOrd="2" destOrd="0" presId="urn:microsoft.com/office/officeart/2008/layout/PictureStrips"/>
    <dgm:cxn modelId="{96E3416A-B52A-4E05-8C5B-825A09F4BC5F}" type="presParOf" srcId="{070BAA77-C4D5-404B-8CCE-FB866518E80A}" destId="{04157877-80EE-41CC-9713-6F7914697D48}" srcOrd="0" destOrd="0" presId="urn:microsoft.com/office/officeart/2008/layout/PictureStrips"/>
    <dgm:cxn modelId="{903DA721-86E7-4ABB-8FDF-CA180D3C5596}" type="presParOf" srcId="{070BAA77-C4D5-404B-8CCE-FB866518E80A}" destId="{7175435C-88BE-4575-AEA2-308BE5B57CB8}" srcOrd="1" destOrd="0" presId="urn:microsoft.com/office/officeart/2008/layout/PictureStrips"/>
    <dgm:cxn modelId="{A51F6573-E469-492B-89F1-83959D25A89F}" type="presParOf" srcId="{3B268185-1045-452B-9BDD-24287FE59FA6}" destId="{89FF3365-B271-4E3C-A709-1A372AA45AAF}" srcOrd="3" destOrd="0" presId="urn:microsoft.com/office/officeart/2008/layout/PictureStrips"/>
    <dgm:cxn modelId="{8CC501E4-4132-46FD-BE05-893BE86620B4}" type="presParOf" srcId="{3B268185-1045-452B-9BDD-24287FE59FA6}" destId="{64E2E533-5842-4092-A30F-C5B22A8EA573}" srcOrd="4" destOrd="0" presId="urn:microsoft.com/office/officeart/2008/layout/PictureStrips"/>
    <dgm:cxn modelId="{5144CA9F-7665-41D1-A8BC-4DEF7061496B}" type="presParOf" srcId="{64E2E533-5842-4092-A30F-C5B22A8EA573}" destId="{BC52560A-E9DC-4130-8FE7-B805A0D34946}" srcOrd="0" destOrd="0" presId="urn:microsoft.com/office/officeart/2008/layout/PictureStrips"/>
    <dgm:cxn modelId="{13939B82-4F8F-4D90-B1B3-75CEE336CB86}" type="presParOf" srcId="{64E2E533-5842-4092-A30F-C5B22A8EA573}" destId="{3326F39B-2921-4400-A027-77550D0948B1}"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3D08543-668D-4F75-940D-AA94210C6406}"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149A2C43-4B07-4D37-AA60-67920767B86B}">
      <dgm:prSet/>
      <dgm:spPr/>
      <dgm:t>
        <a:bodyPr/>
        <a:lstStyle/>
        <a:p>
          <a:pPr rtl="0"/>
          <a:r>
            <a:rPr lang="en-US" b="1" dirty="0" smtClean="0"/>
            <a:t>Complicated, unclear standard obscures its meaning</a:t>
          </a:r>
          <a:endParaRPr lang="en-US" b="1" dirty="0"/>
        </a:p>
      </dgm:t>
    </dgm:pt>
    <dgm:pt modelId="{AD1F5134-7620-443E-A187-EBED6EEF14DF}" type="parTrans" cxnId="{DF1BD174-5A48-4C40-BC3D-2301C1801654}">
      <dgm:prSet/>
      <dgm:spPr/>
      <dgm:t>
        <a:bodyPr/>
        <a:lstStyle/>
        <a:p>
          <a:endParaRPr lang="en-US"/>
        </a:p>
      </dgm:t>
    </dgm:pt>
    <dgm:pt modelId="{9B400785-6551-413D-8497-AA0F0C228613}" type="sibTrans" cxnId="{DF1BD174-5A48-4C40-BC3D-2301C1801654}">
      <dgm:prSet/>
      <dgm:spPr/>
      <dgm:t>
        <a:bodyPr/>
        <a:lstStyle/>
        <a:p>
          <a:endParaRPr lang="en-US"/>
        </a:p>
      </dgm:t>
    </dgm:pt>
    <dgm:pt modelId="{177721D7-841A-40CD-B6A6-82C6FF468ED0}">
      <dgm:prSet/>
      <dgm:spPr/>
      <dgm:t>
        <a:bodyPr/>
        <a:lstStyle/>
        <a:p>
          <a:pPr rtl="0"/>
          <a:r>
            <a:rPr lang="en-US" b="1" dirty="0" smtClean="0"/>
            <a:t>Accounting treatment is clear, but applying it is lengthy, difficult &amp; expensive</a:t>
          </a:r>
          <a:endParaRPr lang="en-US" b="1" dirty="0"/>
        </a:p>
      </dgm:t>
    </dgm:pt>
    <dgm:pt modelId="{6678E390-DA1C-4DE7-81E4-C975F2A711D6}" type="parTrans" cxnId="{79636359-2452-48E8-9E13-D9983DEE20B9}">
      <dgm:prSet/>
      <dgm:spPr/>
      <dgm:t>
        <a:bodyPr/>
        <a:lstStyle/>
        <a:p>
          <a:endParaRPr lang="en-US"/>
        </a:p>
      </dgm:t>
    </dgm:pt>
    <dgm:pt modelId="{24785256-AEEE-4CB6-B404-4CBF99E33B4F}" type="sibTrans" cxnId="{79636359-2452-48E8-9E13-D9983DEE20B9}">
      <dgm:prSet/>
      <dgm:spPr/>
      <dgm:t>
        <a:bodyPr/>
        <a:lstStyle/>
        <a:p>
          <a:endParaRPr lang="en-US"/>
        </a:p>
      </dgm:t>
    </dgm:pt>
    <dgm:pt modelId="{420911FD-2C96-4031-80E3-8E792A14B808}" type="pres">
      <dgm:prSet presAssocID="{F3D08543-668D-4F75-940D-AA94210C6406}" presName="Name0" presStyleCnt="0">
        <dgm:presLayoutVars>
          <dgm:dir/>
          <dgm:resizeHandles val="exact"/>
        </dgm:presLayoutVars>
      </dgm:prSet>
      <dgm:spPr/>
      <dgm:t>
        <a:bodyPr/>
        <a:lstStyle/>
        <a:p>
          <a:endParaRPr lang="en-US"/>
        </a:p>
      </dgm:t>
    </dgm:pt>
    <dgm:pt modelId="{9A97E508-CFAE-4464-96CD-51886146A9C6}" type="pres">
      <dgm:prSet presAssocID="{149A2C43-4B07-4D37-AA60-67920767B86B}" presName="composite" presStyleCnt="0"/>
      <dgm:spPr/>
      <dgm:t>
        <a:bodyPr/>
        <a:lstStyle/>
        <a:p>
          <a:endParaRPr lang="en-US"/>
        </a:p>
      </dgm:t>
    </dgm:pt>
    <dgm:pt modelId="{3B41BD10-72A8-4AD4-B021-13F9A5BD1B70}" type="pres">
      <dgm:prSet presAssocID="{149A2C43-4B07-4D37-AA60-67920767B86B}" presName="rect1" presStyleLbl="trAlignAcc1" presStyleIdx="0" presStyleCnt="2">
        <dgm:presLayoutVars>
          <dgm:bulletEnabled val="1"/>
        </dgm:presLayoutVars>
      </dgm:prSet>
      <dgm:spPr/>
      <dgm:t>
        <a:bodyPr/>
        <a:lstStyle/>
        <a:p>
          <a:endParaRPr lang="en-US"/>
        </a:p>
      </dgm:t>
    </dgm:pt>
    <dgm:pt modelId="{7C89498F-A128-4C3C-BCA2-3B18A39DB78F}" type="pres">
      <dgm:prSet presAssocID="{149A2C43-4B07-4D37-AA60-67920767B86B}" presName="rect2"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8000" r="-8000"/>
          </a:stretch>
        </a:blipFill>
      </dgm:spPr>
      <dgm:t>
        <a:bodyPr/>
        <a:lstStyle/>
        <a:p>
          <a:endParaRPr lang="en-US"/>
        </a:p>
      </dgm:t>
    </dgm:pt>
    <dgm:pt modelId="{C11573B9-4B39-4D77-A4CE-E26764370D14}" type="pres">
      <dgm:prSet presAssocID="{9B400785-6551-413D-8497-AA0F0C228613}" presName="sibTrans" presStyleCnt="0"/>
      <dgm:spPr/>
      <dgm:t>
        <a:bodyPr/>
        <a:lstStyle/>
        <a:p>
          <a:endParaRPr lang="en-US"/>
        </a:p>
      </dgm:t>
    </dgm:pt>
    <dgm:pt modelId="{3AD54CF8-61D1-43EA-BF8D-8BBBA576EA77}" type="pres">
      <dgm:prSet presAssocID="{177721D7-841A-40CD-B6A6-82C6FF468ED0}" presName="composite" presStyleCnt="0"/>
      <dgm:spPr/>
      <dgm:t>
        <a:bodyPr/>
        <a:lstStyle/>
        <a:p>
          <a:endParaRPr lang="en-US"/>
        </a:p>
      </dgm:t>
    </dgm:pt>
    <dgm:pt modelId="{1A9BE1EA-8158-4F2F-AE18-E89E0BD60660}" type="pres">
      <dgm:prSet presAssocID="{177721D7-841A-40CD-B6A6-82C6FF468ED0}" presName="rect1" presStyleLbl="trAlignAcc1" presStyleIdx="1" presStyleCnt="2">
        <dgm:presLayoutVars>
          <dgm:bulletEnabled val="1"/>
        </dgm:presLayoutVars>
      </dgm:prSet>
      <dgm:spPr/>
      <dgm:t>
        <a:bodyPr/>
        <a:lstStyle/>
        <a:p>
          <a:endParaRPr lang="en-US"/>
        </a:p>
      </dgm:t>
    </dgm:pt>
    <dgm:pt modelId="{4F3DD70C-A910-4B03-9AE1-2374F6564070}" type="pres">
      <dgm:prSet presAssocID="{177721D7-841A-40CD-B6A6-82C6FF468ED0}" presName="rect2"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8000" r="-8000"/>
          </a:stretch>
        </a:blipFill>
      </dgm:spPr>
      <dgm:t>
        <a:bodyPr/>
        <a:lstStyle/>
        <a:p>
          <a:endParaRPr lang="en-US"/>
        </a:p>
      </dgm:t>
    </dgm:pt>
  </dgm:ptLst>
  <dgm:cxnLst>
    <dgm:cxn modelId="{DF1BD174-5A48-4C40-BC3D-2301C1801654}" srcId="{F3D08543-668D-4F75-940D-AA94210C6406}" destId="{149A2C43-4B07-4D37-AA60-67920767B86B}" srcOrd="0" destOrd="0" parTransId="{AD1F5134-7620-443E-A187-EBED6EEF14DF}" sibTransId="{9B400785-6551-413D-8497-AA0F0C228613}"/>
    <dgm:cxn modelId="{E58D6F52-C64C-4B6A-BBE9-3E27C18551B1}" type="presOf" srcId="{149A2C43-4B07-4D37-AA60-67920767B86B}" destId="{3B41BD10-72A8-4AD4-B021-13F9A5BD1B70}" srcOrd="0" destOrd="0" presId="urn:microsoft.com/office/officeart/2008/layout/PictureStrips"/>
    <dgm:cxn modelId="{A234226F-16B0-4880-B15E-2E1AD79EF87A}" type="presOf" srcId="{177721D7-841A-40CD-B6A6-82C6FF468ED0}" destId="{1A9BE1EA-8158-4F2F-AE18-E89E0BD60660}" srcOrd="0" destOrd="0" presId="urn:microsoft.com/office/officeart/2008/layout/PictureStrips"/>
    <dgm:cxn modelId="{F0F7BC82-A397-4AD9-AFAC-7F75204665D4}" type="presOf" srcId="{F3D08543-668D-4F75-940D-AA94210C6406}" destId="{420911FD-2C96-4031-80E3-8E792A14B808}" srcOrd="0" destOrd="0" presId="urn:microsoft.com/office/officeart/2008/layout/PictureStrips"/>
    <dgm:cxn modelId="{79636359-2452-48E8-9E13-D9983DEE20B9}" srcId="{F3D08543-668D-4F75-940D-AA94210C6406}" destId="{177721D7-841A-40CD-B6A6-82C6FF468ED0}" srcOrd="1" destOrd="0" parTransId="{6678E390-DA1C-4DE7-81E4-C975F2A711D6}" sibTransId="{24785256-AEEE-4CB6-B404-4CBF99E33B4F}"/>
    <dgm:cxn modelId="{481B6F7B-99EB-48DB-BD9B-99F47DEA94E8}" type="presParOf" srcId="{420911FD-2C96-4031-80E3-8E792A14B808}" destId="{9A97E508-CFAE-4464-96CD-51886146A9C6}" srcOrd="0" destOrd="0" presId="urn:microsoft.com/office/officeart/2008/layout/PictureStrips"/>
    <dgm:cxn modelId="{9B8A5D87-BA73-417D-8372-6BA0DC2F5FF8}" type="presParOf" srcId="{9A97E508-CFAE-4464-96CD-51886146A9C6}" destId="{3B41BD10-72A8-4AD4-B021-13F9A5BD1B70}" srcOrd="0" destOrd="0" presId="urn:microsoft.com/office/officeart/2008/layout/PictureStrips"/>
    <dgm:cxn modelId="{C55545BD-B26D-4C1E-8F73-83227DBD480F}" type="presParOf" srcId="{9A97E508-CFAE-4464-96CD-51886146A9C6}" destId="{7C89498F-A128-4C3C-BCA2-3B18A39DB78F}" srcOrd="1" destOrd="0" presId="urn:microsoft.com/office/officeart/2008/layout/PictureStrips"/>
    <dgm:cxn modelId="{8315B511-8F02-43ED-AF4F-D830D4804FAE}" type="presParOf" srcId="{420911FD-2C96-4031-80E3-8E792A14B808}" destId="{C11573B9-4B39-4D77-A4CE-E26764370D14}" srcOrd="1" destOrd="0" presId="urn:microsoft.com/office/officeart/2008/layout/PictureStrips"/>
    <dgm:cxn modelId="{DAAB5F42-78E0-47C4-8496-68496CC394C0}" type="presParOf" srcId="{420911FD-2C96-4031-80E3-8E792A14B808}" destId="{3AD54CF8-61D1-43EA-BF8D-8BBBA576EA77}" srcOrd="2" destOrd="0" presId="urn:microsoft.com/office/officeart/2008/layout/PictureStrips"/>
    <dgm:cxn modelId="{EE3C7BAB-6CA4-4895-898B-C2870C134C53}" type="presParOf" srcId="{3AD54CF8-61D1-43EA-BF8D-8BBBA576EA77}" destId="{1A9BE1EA-8158-4F2F-AE18-E89E0BD60660}" srcOrd="0" destOrd="0" presId="urn:microsoft.com/office/officeart/2008/layout/PictureStrips"/>
    <dgm:cxn modelId="{94CF8DD3-57DC-49DF-BBD3-FBAB01BE1863}" type="presParOf" srcId="{3AD54CF8-61D1-43EA-BF8D-8BBBA576EA77}" destId="{4F3DD70C-A910-4B03-9AE1-2374F6564070}"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468A042-52F6-46BA-B441-E8CEEE90414B}" type="doc">
      <dgm:prSet loTypeId="urn:microsoft.com/office/officeart/2005/8/layout/pyramid2" loCatId="pyramid" qsTypeId="urn:microsoft.com/office/officeart/2005/8/quickstyle/3d2" qsCatId="3D" csTypeId="urn:microsoft.com/office/officeart/2005/8/colors/accent1_2" csCatId="accent1" phldr="1"/>
      <dgm:spPr/>
      <dgm:t>
        <a:bodyPr/>
        <a:lstStyle/>
        <a:p>
          <a:endParaRPr lang="en-US"/>
        </a:p>
      </dgm:t>
    </dgm:pt>
    <dgm:pt modelId="{5D561851-2DDD-47A8-AB8C-5DED294B2229}">
      <dgm:prSet/>
      <dgm:spPr>
        <a:scene3d>
          <a:camera prst="orthographicFront"/>
          <a:lightRig rig="threePt" dir="t">
            <a:rot lat="0" lon="0" rev="7500000"/>
          </a:lightRig>
        </a:scene3d>
        <a:sp3d z="152400" extrusionH="63500" prstMaterial="dkEdge">
          <a:contourClr>
            <a:schemeClr val="bg1"/>
          </a:contourClr>
        </a:sp3d>
      </dgm:spPr>
      <dgm:t>
        <a:bodyPr/>
        <a:lstStyle/>
        <a:p>
          <a:pPr rtl="0"/>
          <a:r>
            <a:rPr lang="en-US" b="1" dirty="0" smtClean="0"/>
            <a:t>Progress made and in process</a:t>
          </a:r>
        </a:p>
      </dgm:t>
    </dgm:pt>
    <dgm:pt modelId="{77ACC8D6-C400-4BEE-B071-B92CDE7FA510}" type="parTrans" cxnId="{311DD49F-E2FE-48B9-B191-3DA81EC8710B}">
      <dgm:prSet/>
      <dgm:spPr/>
      <dgm:t>
        <a:bodyPr/>
        <a:lstStyle/>
        <a:p>
          <a:endParaRPr lang="en-US"/>
        </a:p>
      </dgm:t>
    </dgm:pt>
    <dgm:pt modelId="{82EBCF6B-E69E-4359-814B-059D794850DC}" type="sibTrans" cxnId="{311DD49F-E2FE-48B9-B191-3DA81EC8710B}">
      <dgm:prSet/>
      <dgm:spPr/>
      <dgm:t>
        <a:bodyPr/>
        <a:lstStyle/>
        <a:p>
          <a:endParaRPr lang="en-US"/>
        </a:p>
      </dgm:t>
    </dgm:pt>
    <dgm:pt modelId="{E8DE6529-EEFB-4E55-AFE8-F82652F41167}">
      <dgm:prSet/>
      <dgm:spPr>
        <a:scene3d>
          <a:camera prst="orthographicFront"/>
          <a:lightRig rig="threePt" dir="t">
            <a:rot lat="0" lon="0" rev="7500000"/>
          </a:lightRig>
        </a:scene3d>
        <a:sp3d z="152400" extrusionH="63500" prstMaterial="dkEdge">
          <a:contourClr>
            <a:schemeClr val="bg1"/>
          </a:contourClr>
        </a:sp3d>
      </dgm:spPr>
      <dgm:t>
        <a:bodyPr/>
        <a:lstStyle/>
        <a:p>
          <a:pPr rtl="0"/>
          <a:r>
            <a:rPr lang="en-US" b="1" dirty="0" smtClean="0"/>
            <a:t>Developing internal Board policy on complexity</a:t>
          </a:r>
          <a:endParaRPr lang="en-US" b="1" dirty="0"/>
        </a:p>
      </dgm:t>
    </dgm:pt>
    <dgm:pt modelId="{920E18B6-5405-4AC3-9701-9390B1CFF7B1}" type="parTrans" cxnId="{7706A4CC-B672-4EA5-8524-A27182BC2460}">
      <dgm:prSet/>
      <dgm:spPr/>
      <dgm:t>
        <a:bodyPr/>
        <a:lstStyle/>
        <a:p>
          <a:endParaRPr lang="en-US"/>
        </a:p>
      </dgm:t>
    </dgm:pt>
    <dgm:pt modelId="{3882178B-F97A-44DA-A201-DC322BFEAD77}" type="sibTrans" cxnId="{7706A4CC-B672-4EA5-8524-A27182BC2460}">
      <dgm:prSet/>
      <dgm:spPr/>
      <dgm:t>
        <a:bodyPr/>
        <a:lstStyle/>
        <a:p>
          <a:endParaRPr lang="en-US"/>
        </a:p>
      </dgm:t>
    </dgm:pt>
    <dgm:pt modelId="{4081DB44-0BAD-420D-B0DF-2791F229B404}">
      <dgm:prSet/>
      <dgm:spPr>
        <a:scene3d>
          <a:camera prst="orthographicFront"/>
          <a:lightRig rig="threePt" dir="t">
            <a:rot lat="0" lon="0" rev="7500000"/>
          </a:lightRig>
        </a:scene3d>
        <a:sp3d z="152400" extrusionH="63500" prstMaterial="dkEdge">
          <a:contourClr>
            <a:schemeClr val="bg1"/>
          </a:contourClr>
        </a:sp3d>
      </dgm:spPr>
      <dgm:t>
        <a:bodyPr/>
        <a:lstStyle/>
        <a:p>
          <a:pPr rtl="0"/>
          <a:r>
            <a:rPr lang="en-US" b="1" dirty="0" smtClean="0"/>
            <a:t>Broaden thinking on complexity through outreach</a:t>
          </a:r>
        </a:p>
      </dgm:t>
    </dgm:pt>
    <dgm:pt modelId="{A1891CE0-F3B2-4B4C-9342-0C77214AD898}" type="parTrans" cxnId="{8BC382B2-BF91-4181-8E97-606F5C7CEAA3}">
      <dgm:prSet/>
      <dgm:spPr/>
      <dgm:t>
        <a:bodyPr/>
        <a:lstStyle/>
        <a:p>
          <a:endParaRPr lang="en-US"/>
        </a:p>
      </dgm:t>
    </dgm:pt>
    <dgm:pt modelId="{E1176AF8-1F62-4D18-99E4-539BDA654CB1}" type="sibTrans" cxnId="{8BC382B2-BF91-4181-8E97-606F5C7CEAA3}">
      <dgm:prSet/>
      <dgm:spPr/>
      <dgm:t>
        <a:bodyPr/>
        <a:lstStyle/>
        <a:p>
          <a:endParaRPr lang="en-US"/>
        </a:p>
      </dgm:t>
    </dgm:pt>
    <dgm:pt modelId="{2D73D74F-C82C-42BA-A13F-BD8CCC1BA896}">
      <dgm:prSet/>
      <dgm:spPr>
        <a:scene3d>
          <a:camera prst="orthographicFront"/>
          <a:lightRig rig="threePt" dir="t">
            <a:rot lat="0" lon="0" rev="7500000"/>
          </a:lightRig>
        </a:scene3d>
        <a:sp3d z="152400" extrusionH="63500" prstMaterial="dkEdge">
          <a:contourClr>
            <a:schemeClr val="bg1"/>
          </a:contourClr>
        </a:sp3d>
      </dgm:spPr>
      <dgm:t>
        <a:bodyPr/>
        <a:lstStyle/>
        <a:p>
          <a:pPr rtl="0"/>
          <a:r>
            <a:rPr lang="en-US" b="1" dirty="0" smtClean="0"/>
            <a:t>Research project on Simplification Initiative</a:t>
          </a:r>
        </a:p>
      </dgm:t>
    </dgm:pt>
    <dgm:pt modelId="{0DFF9F0F-FC1D-45B2-BF43-CD00C15F4759}" type="parTrans" cxnId="{672A7BC9-8371-45D7-A93D-47D3E7427D8F}">
      <dgm:prSet/>
      <dgm:spPr/>
      <dgm:t>
        <a:bodyPr/>
        <a:lstStyle/>
        <a:p>
          <a:endParaRPr lang="en-US"/>
        </a:p>
      </dgm:t>
    </dgm:pt>
    <dgm:pt modelId="{498DAD1F-D4F2-444F-A191-E562978FAA20}" type="sibTrans" cxnId="{672A7BC9-8371-45D7-A93D-47D3E7427D8F}">
      <dgm:prSet/>
      <dgm:spPr/>
      <dgm:t>
        <a:bodyPr/>
        <a:lstStyle/>
        <a:p>
          <a:endParaRPr lang="en-US"/>
        </a:p>
      </dgm:t>
    </dgm:pt>
    <dgm:pt modelId="{65B6C72F-9B04-4085-83C1-99C2AA5C17DC}" type="pres">
      <dgm:prSet presAssocID="{D468A042-52F6-46BA-B441-E8CEEE90414B}" presName="compositeShape" presStyleCnt="0">
        <dgm:presLayoutVars>
          <dgm:dir/>
          <dgm:resizeHandles/>
        </dgm:presLayoutVars>
      </dgm:prSet>
      <dgm:spPr/>
      <dgm:t>
        <a:bodyPr/>
        <a:lstStyle/>
        <a:p>
          <a:endParaRPr lang="en-US"/>
        </a:p>
      </dgm:t>
    </dgm:pt>
    <dgm:pt modelId="{E7483197-886B-4523-89C0-EC2D94BF7AB5}" type="pres">
      <dgm:prSet presAssocID="{D468A042-52F6-46BA-B441-E8CEEE90414B}" presName="pyramid" presStyleLbl="node1" presStyleIdx="0" presStyleCnt="1"/>
      <dgm:spPr>
        <a:scene3d>
          <a:camera prst="orthographicFront"/>
          <a:lightRig rig="threePt" dir="t">
            <a:rot lat="0" lon="0" rev="7500000"/>
          </a:lightRig>
        </a:scene3d>
        <a:sp3d prstMaterial="plastic"/>
      </dgm:spPr>
      <dgm:t>
        <a:bodyPr/>
        <a:lstStyle/>
        <a:p>
          <a:endParaRPr lang="en-US"/>
        </a:p>
      </dgm:t>
    </dgm:pt>
    <dgm:pt modelId="{6F403E94-7832-43A5-ABED-8876DBA6EA73}" type="pres">
      <dgm:prSet presAssocID="{D468A042-52F6-46BA-B441-E8CEEE90414B}" presName="theList" presStyleCnt="0"/>
      <dgm:spPr/>
    </dgm:pt>
    <dgm:pt modelId="{ABE5B892-BF7A-49DE-B815-843EC5FACD2C}" type="pres">
      <dgm:prSet presAssocID="{5D561851-2DDD-47A8-AB8C-5DED294B2229}" presName="aNode" presStyleLbl="fgAcc1" presStyleIdx="0" presStyleCnt="4" custLinFactY="-2334" custLinFactNeighborX="-3042" custLinFactNeighborY="-100000">
        <dgm:presLayoutVars>
          <dgm:bulletEnabled val="1"/>
        </dgm:presLayoutVars>
      </dgm:prSet>
      <dgm:spPr/>
      <dgm:t>
        <a:bodyPr/>
        <a:lstStyle/>
        <a:p>
          <a:endParaRPr lang="en-US"/>
        </a:p>
      </dgm:t>
    </dgm:pt>
    <dgm:pt modelId="{5EDE6DD8-1DB5-4B1A-9997-7A4CF052D1EC}" type="pres">
      <dgm:prSet presAssocID="{5D561851-2DDD-47A8-AB8C-5DED294B2229}" presName="aSpace" presStyleCnt="0"/>
      <dgm:spPr/>
    </dgm:pt>
    <dgm:pt modelId="{4E7A1069-D79D-4253-BEE9-37EAA0CB5740}" type="pres">
      <dgm:prSet presAssocID="{E8DE6529-EEFB-4E55-AFE8-F82652F41167}" presName="aNode" presStyleLbl="fgAcc1" presStyleIdx="1" presStyleCnt="4" custLinFactY="121487" custLinFactNeighborX="-1818" custLinFactNeighborY="200000">
        <dgm:presLayoutVars>
          <dgm:bulletEnabled val="1"/>
        </dgm:presLayoutVars>
      </dgm:prSet>
      <dgm:spPr/>
      <dgm:t>
        <a:bodyPr/>
        <a:lstStyle/>
        <a:p>
          <a:endParaRPr lang="en-US"/>
        </a:p>
      </dgm:t>
    </dgm:pt>
    <dgm:pt modelId="{4199965B-8615-46E8-BC3A-F254D0AB5673}" type="pres">
      <dgm:prSet presAssocID="{E8DE6529-EEFB-4E55-AFE8-F82652F41167}" presName="aSpace" presStyleCnt="0"/>
      <dgm:spPr/>
    </dgm:pt>
    <dgm:pt modelId="{7C8E84EF-C976-415B-B3F0-A47BC1180BA0}" type="pres">
      <dgm:prSet presAssocID="{4081DB44-0BAD-420D-B0DF-2791F229B404}" presName="aNode" presStyleLbl="fgAcc1" presStyleIdx="2" presStyleCnt="4" custLinFactY="134467" custLinFactNeighborX="-4056" custLinFactNeighborY="200000">
        <dgm:presLayoutVars>
          <dgm:bulletEnabled val="1"/>
        </dgm:presLayoutVars>
      </dgm:prSet>
      <dgm:spPr/>
      <dgm:t>
        <a:bodyPr/>
        <a:lstStyle/>
        <a:p>
          <a:endParaRPr lang="en-US"/>
        </a:p>
      </dgm:t>
    </dgm:pt>
    <dgm:pt modelId="{5B4CAB16-7C29-4C3E-B5CE-32C7449FC831}" type="pres">
      <dgm:prSet presAssocID="{4081DB44-0BAD-420D-B0DF-2791F229B404}" presName="aSpace" presStyleCnt="0"/>
      <dgm:spPr/>
    </dgm:pt>
    <dgm:pt modelId="{23C9C195-C0EB-4F32-8166-C6B5F6581E36}" type="pres">
      <dgm:prSet presAssocID="{2D73D74F-C82C-42BA-A13F-BD8CCC1BA896}" presName="aNode" presStyleLbl="fgAcc1" presStyleIdx="3" presStyleCnt="4" custLinFactY="-186387" custLinFactNeighborX="-2535" custLinFactNeighborY="-200000">
        <dgm:presLayoutVars>
          <dgm:bulletEnabled val="1"/>
        </dgm:presLayoutVars>
      </dgm:prSet>
      <dgm:spPr/>
      <dgm:t>
        <a:bodyPr/>
        <a:lstStyle/>
        <a:p>
          <a:endParaRPr lang="en-US"/>
        </a:p>
      </dgm:t>
    </dgm:pt>
    <dgm:pt modelId="{79B3B787-7175-4468-A953-0E0E8AAF0150}" type="pres">
      <dgm:prSet presAssocID="{2D73D74F-C82C-42BA-A13F-BD8CCC1BA896}" presName="aSpace" presStyleCnt="0"/>
      <dgm:spPr/>
    </dgm:pt>
  </dgm:ptLst>
  <dgm:cxnLst>
    <dgm:cxn modelId="{35B7DD61-8D1A-4499-8165-5904CCA680DC}" type="presOf" srcId="{E8DE6529-EEFB-4E55-AFE8-F82652F41167}" destId="{4E7A1069-D79D-4253-BEE9-37EAA0CB5740}" srcOrd="0" destOrd="0" presId="urn:microsoft.com/office/officeart/2005/8/layout/pyramid2"/>
    <dgm:cxn modelId="{06EDBE5D-0888-4EA2-9C9A-51014854A055}" type="presOf" srcId="{D468A042-52F6-46BA-B441-E8CEEE90414B}" destId="{65B6C72F-9B04-4085-83C1-99C2AA5C17DC}" srcOrd="0" destOrd="0" presId="urn:microsoft.com/office/officeart/2005/8/layout/pyramid2"/>
    <dgm:cxn modelId="{860DB6C0-5A4E-415D-A359-C3C7199B6354}" type="presOf" srcId="{4081DB44-0BAD-420D-B0DF-2791F229B404}" destId="{7C8E84EF-C976-415B-B3F0-A47BC1180BA0}" srcOrd="0" destOrd="0" presId="urn:microsoft.com/office/officeart/2005/8/layout/pyramid2"/>
    <dgm:cxn modelId="{8BC382B2-BF91-4181-8E97-606F5C7CEAA3}" srcId="{D468A042-52F6-46BA-B441-E8CEEE90414B}" destId="{4081DB44-0BAD-420D-B0DF-2791F229B404}" srcOrd="2" destOrd="0" parTransId="{A1891CE0-F3B2-4B4C-9342-0C77214AD898}" sibTransId="{E1176AF8-1F62-4D18-99E4-539BDA654CB1}"/>
    <dgm:cxn modelId="{311DD49F-E2FE-48B9-B191-3DA81EC8710B}" srcId="{D468A042-52F6-46BA-B441-E8CEEE90414B}" destId="{5D561851-2DDD-47A8-AB8C-5DED294B2229}" srcOrd="0" destOrd="0" parTransId="{77ACC8D6-C400-4BEE-B071-B92CDE7FA510}" sibTransId="{82EBCF6B-E69E-4359-814B-059D794850DC}"/>
    <dgm:cxn modelId="{7706A4CC-B672-4EA5-8524-A27182BC2460}" srcId="{D468A042-52F6-46BA-B441-E8CEEE90414B}" destId="{E8DE6529-EEFB-4E55-AFE8-F82652F41167}" srcOrd="1" destOrd="0" parTransId="{920E18B6-5405-4AC3-9701-9390B1CFF7B1}" sibTransId="{3882178B-F97A-44DA-A201-DC322BFEAD77}"/>
    <dgm:cxn modelId="{1306169A-71C4-4ED4-9174-08E9AE35E3EE}" type="presOf" srcId="{2D73D74F-C82C-42BA-A13F-BD8CCC1BA896}" destId="{23C9C195-C0EB-4F32-8166-C6B5F6581E36}" srcOrd="0" destOrd="0" presId="urn:microsoft.com/office/officeart/2005/8/layout/pyramid2"/>
    <dgm:cxn modelId="{672A7BC9-8371-45D7-A93D-47D3E7427D8F}" srcId="{D468A042-52F6-46BA-B441-E8CEEE90414B}" destId="{2D73D74F-C82C-42BA-A13F-BD8CCC1BA896}" srcOrd="3" destOrd="0" parTransId="{0DFF9F0F-FC1D-45B2-BF43-CD00C15F4759}" sibTransId="{498DAD1F-D4F2-444F-A191-E562978FAA20}"/>
    <dgm:cxn modelId="{1E7AC9BD-26F4-45E3-BB61-A669BAD49983}" type="presOf" srcId="{5D561851-2DDD-47A8-AB8C-5DED294B2229}" destId="{ABE5B892-BF7A-49DE-B815-843EC5FACD2C}" srcOrd="0" destOrd="0" presId="urn:microsoft.com/office/officeart/2005/8/layout/pyramid2"/>
    <dgm:cxn modelId="{23DD8196-5DDC-40AB-8653-7C84670CB6AF}" type="presParOf" srcId="{65B6C72F-9B04-4085-83C1-99C2AA5C17DC}" destId="{E7483197-886B-4523-89C0-EC2D94BF7AB5}" srcOrd="0" destOrd="0" presId="urn:microsoft.com/office/officeart/2005/8/layout/pyramid2"/>
    <dgm:cxn modelId="{4D98862B-2617-4118-BA0F-32EFDD3C1665}" type="presParOf" srcId="{65B6C72F-9B04-4085-83C1-99C2AA5C17DC}" destId="{6F403E94-7832-43A5-ABED-8876DBA6EA73}" srcOrd="1" destOrd="0" presId="urn:microsoft.com/office/officeart/2005/8/layout/pyramid2"/>
    <dgm:cxn modelId="{AE3D09C3-D9D9-4C60-8D96-CA8C7E700B55}" type="presParOf" srcId="{6F403E94-7832-43A5-ABED-8876DBA6EA73}" destId="{ABE5B892-BF7A-49DE-B815-843EC5FACD2C}" srcOrd="0" destOrd="0" presId="urn:microsoft.com/office/officeart/2005/8/layout/pyramid2"/>
    <dgm:cxn modelId="{D956E8C1-42F7-4679-BCA8-5A492FA0D0FE}" type="presParOf" srcId="{6F403E94-7832-43A5-ABED-8876DBA6EA73}" destId="{5EDE6DD8-1DB5-4B1A-9997-7A4CF052D1EC}" srcOrd="1" destOrd="0" presId="urn:microsoft.com/office/officeart/2005/8/layout/pyramid2"/>
    <dgm:cxn modelId="{CC3A8B0F-3878-4A5C-B4B6-19AA76E10F89}" type="presParOf" srcId="{6F403E94-7832-43A5-ABED-8876DBA6EA73}" destId="{4E7A1069-D79D-4253-BEE9-37EAA0CB5740}" srcOrd="2" destOrd="0" presId="urn:microsoft.com/office/officeart/2005/8/layout/pyramid2"/>
    <dgm:cxn modelId="{7BDECDDF-DF4C-4E27-83D9-644A08FBE2C4}" type="presParOf" srcId="{6F403E94-7832-43A5-ABED-8876DBA6EA73}" destId="{4199965B-8615-46E8-BC3A-F254D0AB5673}" srcOrd="3" destOrd="0" presId="urn:microsoft.com/office/officeart/2005/8/layout/pyramid2"/>
    <dgm:cxn modelId="{C23B9F5A-A95F-40A8-A57B-D51E30B959F8}" type="presParOf" srcId="{6F403E94-7832-43A5-ABED-8876DBA6EA73}" destId="{7C8E84EF-C976-415B-B3F0-A47BC1180BA0}" srcOrd="4" destOrd="0" presId="urn:microsoft.com/office/officeart/2005/8/layout/pyramid2"/>
    <dgm:cxn modelId="{18088C7C-E7C5-4FF6-B315-36F89E25F447}" type="presParOf" srcId="{6F403E94-7832-43A5-ABED-8876DBA6EA73}" destId="{5B4CAB16-7C29-4C3E-B5CE-32C7449FC831}" srcOrd="5" destOrd="0" presId="urn:microsoft.com/office/officeart/2005/8/layout/pyramid2"/>
    <dgm:cxn modelId="{F9A0B866-8E94-46E5-8680-AEEC1ECAEBE5}" type="presParOf" srcId="{6F403E94-7832-43A5-ABED-8876DBA6EA73}" destId="{23C9C195-C0EB-4F32-8166-C6B5F6581E36}" srcOrd="6" destOrd="0" presId="urn:microsoft.com/office/officeart/2005/8/layout/pyramid2"/>
    <dgm:cxn modelId="{3C43EFB0-2258-4FB5-B6B0-9BB9B3928C4E}" type="presParOf" srcId="{6F403E94-7832-43A5-ABED-8876DBA6EA73}" destId="{79B3B787-7175-4468-A953-0E0E8AAF0150}"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99170FF-A718-4527-A67F-BBECB66B63AB}"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n-US"/>
        </a:p>
      </dgm:t>
    </dgm:pt>
    <dgm:pt modelId="{769EF5E9-E2E6-4DE4-B7A6-5A0ED6AF6C7F}">
      <dgm:prSet phldrT="[Text]"/>
      <dgm:spPr/>
      <dgm:t>
        <a:bodyPr/>
        <a:lstStyle/>
        <a:p>
          <a:r>
            <a:rPr lang="en-US" b="1" dirty="0" smtClean="0"/>
            <a:t>Measurement of inventory</a:t>
          </a:r>
          <a:endParaRPr lang="en-US" b="1" dirty="0"/>
        </a:p>
      </dgm:t>
    </dgm:pt>
    <dgm:pt modelId="{EC85EC1F-1370-45A4-864C-0694CA8A9C1A}" type="parTrans" cxnId="{0C220587-EBAB-44E9-90AB-CE728CA66AF4}">
      <dgm:prSet/>
      <dgm:spPr/>
      <dgm:t>
        <a:bodyPr/>
        <a:lstStyle/>
        <a:p>
          <a:endParaRPr lang="en-US"/>
        </a:p>
      </dgm:t>
    </dgm:pt>
    <dgm:pt modelId="{B3D4AE51-02E9-4D3C-A9EB-86BE499CE6C0}" type="sibTrans" cxnId="{0C220587-EBAB-44E9-90AB-CE728CA66AF4}">
      <dgm:prSet/>
      <dgm:spPr/>
      <dgm:t>
        <a:bodyPr/>
        <a:lstStyle/>
        <a:p>
          <a:endParaRPr lang="en-US"/>
        </a:p>
      </dgm:t>
    </dgm:pt>
    <dgm:pt modelId="{0A6EF1E7-3506-4E79-B88E-C460E1F35D92}">
      <dgm:prSet/>
      <dgm:spPr/>
      <dgm:t>
        <a:bodyPr/>
        <a:lstStyle/>
        <a:p>
          <a:r>
            <a:rPr lang="en-US" dirty="0" smtClean="0"/>
            <a:t>Inventory would be measured at the </a:t>
          </a:r>
          <a:r>
            <a:rPr lang="en-US" b="1" dirty="0" smtClean="0"/>
            <a:t>lower of cost </a:t>
          </a:r>
          <a:r>
            <a:rPr lang="en-US" dirty="0" smtClean="0"/>
            <a:t>and </a:t>
          </a:r>
          <a:r>
            <a:rPr lang="en-US" b="1" dirty="0" smtClean="0"/>
            <a:t>net realizable value</a:t>
          </a:r>
          <a:r>
            <a:rPr lang="en-US" dirty="0" smtClean="0"/>
            <a:t>. A reporting entity would no longer consider replacement cost or net realizable value less an approximately normal profit margin when measuring inventory.</a:t>
          </a:r>
        </a:p>
      </dgm:t>
    </dgm:pt>
    <dgm:pt modelId="{3D51560E-38D6-472A-B871-0C4A06257FD5}" type="parTrans" cxnId="{D3875721-1FBF-4626-BBAB-946B847C84DE}">
      <dgm:prSet/>
      <dgm:spPr/>
      <dgm:t>
        <a:bodyPr/>
        <a:lstStyle/>
        <a:p>
          <a:endParaRPr lang="en-US"/>
        </a:p>
      </dgm:t>
    </dgm:pt>
    <dgm:pt modelId="{E4E8ED38-E005-4AB6-B7CB-1F26CAD2822F}" type="sibTrans" cxnId="{D3875721-1FBF-4626-BBAB-946B847C84DE}">
      <dgm:prSet/>
      <dgm:spPr/>
      <dgm:t>
        <a:bodyPr/>
        <a:lstStyle/>
        <a:p>
          <a:endParaRPr lang="en-US"/>
        </a:p>
      </dgm:t>
    </dgm:pt>
    <dgm:pt modelId="{540FB670-8304-451C-87C5-80910C965B50}">
      <dgm:prSet/>
      <dgm:spPr/>
      <dgm:t>
        <a:bodyPr/>
        <a:lstStyle/>
        <a:p>
          <a:r>
            <a:rPr lang="en-US" dirty="0" smtClean="0"/>
            <a:t>Prospective application</a:t>
          </a:r>
          <a:endParaRPr lang="en-US" dirty="0"/>
        </a:p>
      </dgm:t>
    </dgm:pt>
    <dgm:pt modelId="{83CC9F3A-041C-4B70-B18C-FED5DFF61341}" type="parTrans" cxnId="{944FD7D3-FBA3-4E6A-A4CC-77C55E41C64C}">
      <dgm:prSet/>
      <dgm:spPr/>
      <dgm:t>
        <a:bodyPr/>
        <a:lstStyle/>
        <a:p>
          <a:endParaRPr lang="en-US"/>
        </a:p>
      </dgm:t>
    </dgm:pt>
    <dgm:pt modelId="{63D78F57-0407-48E6-8829-11A471E0AB4D}" type="sibTrans" cxnId="{944FD7D3-FBA3-4E6A-A4CC-77C55E41C64C}">
      <dgm:prSet/>
      <dgm:spPr/>
      <dgm:t>
        <a:bodyPr/>
        <a:lstStyle/>
        <a:p>
          <a:endParaRPr lang="en-US"/>
        </a:p>
      </dgm:t>
    </dgm:pt>
    <dgm:pt modelId="{E51675AC-BB88-441F-99F2-A417C34D85B2}">
      <dgm:prSet/>
      <dgm:spPr/>
      <dgm:t>
        <a:bodyPr/>
        <a:lstStyle/>
        <a:p>
          <a:r>
            <a:rPr lang="en-US" b="1" dirty="0" smtClean="0"/>
            <a:t>Eliminating extraordinary items</a:t>
          </a:r>
          <a:endParaRPr lang="en-US" b="1" dirty="0"/>
        </a:p>
      </dgm:t>
    </dgm:pt>
    <dgm:pt modelId="{41385F43-F657-49C5-8857-3A03781F5259}" type="parTrans" cxnId="{6523021B-C5F8-48C6-88F0-147D4014C310}">
      <dgm:prSet/>
      <dgm:spPr/>
      <dgm:t>
        <a:bodyPr/>
        <a:lstStyle/>
        <a:p>
          <a:endParaRPr lang="en-US"/>
        </a:p>
      </dgm:t>
    </dgm:pt>
    <dgm:pt modelId="{B18E9080-F876-452C-9BFD-35A5A1F44D3F}" type="sibTrans" cxnId="{6523021B-C5F8-48C6-88F0-147D4014C310}">
      <dgm:prSet/>
      <dgm:spPr/>
      <dgm:t>
        <a:bodyPr/>
        <a:lstStyle/>
        <a:p>
          <a:endParaRPr lang="en-US"/>
        </a:p>
      </dgm:t>
    </dgm:pt>
    <dgm:pt modelId="{891B3C56-6803-4203-A86E-29D4C9104D5C}">
      <dgm:prSet/>
      <dgm:spPr/>
      <dgm:t>
        <a:bodyPr/>
        <a:lstStyle/>
        <a:p>
          <a:r>
            <a:rPr lang="en-US" dirty="0" smtClean="0"/>
            <a:t>Removed the concept of extraordinary items from U.S. GAAP</a:t>
          </a:r>
          <a:endParaRPr lang="en-US" dirty="0"/>
        </a:p>
      </dgm:t>
    </dgm:pt>
    <dgm:pt modelId="{AD5917C2-F5BE-4FE4-8DD3-345427D72CEF}" type="parTrans" cxnId="{215B0100-06CE-42DE-B0B7-24AECC5B7F04}">
      <dgm:prSet/>
      <dgm:spPr/>
      <dgm:t>
        <a:bodyPr/>
        <a:lstStyle/>
        <a:p>
          <a:endParaRPr lang="en-US"/>
        </a:p>
      </dgm:t>
    </dgm:pt>
    <dgm:pt modelId="{AFA44A5D-3B96-4D24-B116-4ABCD5F008AE}" type="sibTrans" cxnId="{215B0100-06CE-42DE-B0B7-24AECC5B7F04}">
      <dgm:prSet/>
      <dgm:spPr/>
      <dgm:t>
        <a:bodyPr/>
        <a:lstStyle/>
        <a:p>
          <a:endParaRPr lang="en-US"/>
        </a:p>
      </dgm:t>
    </dgm:pt>
    <dgm:pt modelId="{0112679A-E16E-4B8F-A90C-C72629545A73}">
      <dgm:prSet/>
      <dgm:spPr/>
      <dgm:t>
        <a:bodyPr/>
        <a:lstStyle/>
        <a:p>
          <a:r>
            <a:rPr lang="en-US" dirty="0" smtClean="0"/>
            <a:t>Unusual or infrequent items would be retained</a:t>
          </a:r>
        </a:p>
      </dgm:t>
    </dgm:pt>
    <dgm:pt modelId="{4EEA157C-6B2A-42AC-877D-E6D3E8BB744E}" type="parTrans" cxnId="{510D076A-AAF1-490B-8165-8CA2299001C5}">
      <dgm:prSet/>
      <dgm:spPr/>
      <dgm:t>
        <a:bodyPr/>
        <a:lstStyle/>
        <a:p>
          <a:endParaRPr lang="en-US"/>
        </a:p>
      </dgm:t>
    </dgm:pt>
    <dgm:pt modelId="{36FBB224-5458-448F-A7DA-5EBD37E0D8E1}" type="sibTrans" cxnId="{510D076A-AAF1-490B-8165-8CA2299001C5}">
      <dgm:prSet/>
      <dgm:spPr/>
      <dgm:t>
        <a:bodyPr/>
        <a:lstStyle/>
        <a:p>
          <a:endParaRPr lang="en-US"/>
        </a:p>
      </dgm:t>
    </dgm:pt>
    <dgm:pt modelId="{93C859BA-2A1A-41F0-8803-D00D3AC52F3E}">
      <dgm:prSet/>
      <dgm:spPr/>
      <dgm:t>
        <a:bodyPr/>
        <a:lstStyle/>
        <a:p>
          <a:r>
            <a:rPr lang="en-US" dirty="0" smtClean="0"/>
            <a:t>Prospective application</a:t>
          </a:r>
          <a:endParaRPr lang="en-US" dirty="0"/>
        </a:p>
      </dgm:t>
    </dgm:pt>
    <dgm:pt modelId="{2115DB1B-330F-46B4-87A7-BB55D3D5243C}" type="parTrans" cxnId="{664D2BF2-CBDC-455E-B0E6-1FC9C74ABE7A}">
      <dgm:prSet/>
      <dgm:spPr/>
      <dgm:t>
        <a:bodyPr/>
        <a:lstStyle/>
        <a:p>
          <a:endParaRPr lang="en-US"/>
        </a:p>
      </dgm:t>
    </dgm:pt>
    <dgm:pt modelId="{B38E7D95-69CD-43B0-A8C7-63A14251FDFD}" type="sibTrans" cxnId="{664D2BF2-CBDC-455E-B0E6-1FC9C74ABE7A}">
      <dgm:prSet/>
      <dgm:spPr/>
      <dgm:t>
        <a:bodyPr/>
        <a:lstStyle/>
        <a:p>
          <a:endParaRPr lang="en-US"/>
        </a:p>
      </dgm:t>
    </dgm:pt>
    <dgm:pt modelId="{F7E53297-2E5A-4DBB-9151-D7462B41F21A}" type="pres">
      <dgm:prSet presAssocID="{199170FF-A718-4527-A67F-BBECB66B63AB}" presName="linear" presStyleCnt="0">
        <dgm:presLayoutVars>
          <dgm:dir/>
          <dgm:animLvl val="lvl"/>
          <dgm:resizeHandles val="exact"/>
        </dgm:presLayoutVars>
      </dgm:prSet>
      <dgm:spPr/>
      <dgm:t>
        <a:bodyPr/>
        <a:lstStyle/>
        <a:p>
          <a:endParaRPr lang="en-US"/>
        </a:p>
      </dgm:t>
    </dgm:pt>
    <dgm:pt modelId="{ABEA0CB3-8364-453E-9338-EC00C4246B52}" type="pres">
      <dgm:prSet presAssocID="{769EF5E9-E2E6-4DE4-B7A6-5A0ED6AF6C7F}" presName="parentLin" presStyleCnt="0"/>
      <dgm:spPr/>
      <dgm:t>
        <a:bodyPr/>
        <a:lstStyle/>
        <a:p>
          <a:endParaRPr lang="en-US"/>
        </a:p>
      </dgm:t>
    </dgm:pt>
    <dgm:pt modelId="{F462F586-9A06-44AD-99CD-ECF90A6CBE06}" type="pres">
      <dgm:prSet presAssocID="{769EF5E9-E2E6-4DE4-B7A6-5A0ED6AF6C7F}" presName="parentLeftMargin" presStyleLbl="node1" presStyleIdx="0" presStyleCnt="2"/>
      <dgm:spPr/>
      <dgm:t>
        <a:bodyPr/>
        <a:lstStyle/>
        <a:p>
          <a:endParaRPr lang="en-US"/>
        </a:p>
      </dgm:t>
    </dgm:pt>
    <dgm:pt modelId="{2380E953-3DBC-4BE6-A570-6AD303F9FE19}" type="pres">
      <dgm:prSet presAssocID="{769EF5E9-E2E6-4DE4-B7A6-5A0ED6AF6C7F}" presName="parentText" presStyleLbl="node1" presStyleIdx="0" presStyleCnt="2">
        <dgm:presLayoutVars>
          <dgm:chMax val="0"/>
          <dgm:bulletEnabled val="1"/>
        </dgm:presLayoutVars>
      </dgm:prSet>
      <dgm:spPr/>
      <dgm:t>
        <a:bodyPr/>
        <a:lstStyle/>
        <a:p>
          <a:endParaRPr lang="en-US"/>
        </a:p>
      </dgm:t>
    </dgm:pt>
    <dgm:pt modelId="{8939301C-2866-4C9C-B4B4-4412BEE81FFB}" type="pres">
      <dgm:prSet presAssocID="{769EF5E9-E2E6-4DE4-B7A6-5A0ED6AF6C7F}" presName="negativeSpace" presStyleCnt="0"/>
      <dgm:spPr/>
      <dgm:t>
        <a:bodyPr/>
        <a:lstStyle/>
        <a:p>
          <a:endParaRPr lang="en-US"/>
        </a:p>
      </dgm:t>
    </dgm:pt>
    <dgm:pt modelId="{67869AB3-3187-4659-9004-7FD0D03DC16F}" type="pres">
      <dgm:prSet presAssocID="{769EF5E9-E2E6-4DE4-B7A6-5A0ED6AF6C7F}" presName="childText" presStyleLbl="conFgAcc1" presStyleIdx="0" presStyleCnt="2">
        <dgm:presLayoutVars>
          <dgm:bulletEnabled val="1"/>
        </dgm:presLayoutVars>
      </dgm:prSet>
      <dgm:spPr/>
      <dgm:t>
        <a:bodyPr/>
        <a:lstStyle/>
        <a:p>
          <a:endParaRPr lang="en-US"/>
        </a:p>
      </dgm:t>
    </dgm:pt>
    <dgm:pt modelId="{8660DA44-049B-441E-AA46-AB9832BFDDF5}" type="pres">
      <dgm:prSet presAssocID="{B3D4AE51-02E9-4D3C-A9EB-86BE499CE6C0}" presName="spaceBetweenRectangles" presStyleCnt="0"/>
      <dgm:spPr/>
      <dgm:t>
        <a:bodyPr/>
        <a:lstStyle/>
        <a:p>
          <a:endParaRPr lang="en-US"/>
        </a:p>
      </dgm:t>
    </dgm:pt>
    <dgm:pt modelId="{0FF14F5A-ED87-4FAD-8053-1208D1B51526}" type="pres">
      <dgm:prSet presAssocID="{E51675AC-BB88-441F-99F2-A417C34D85B2}" presName="parentLin" presStyleCnt="0"/>
      <dgm:spPr/>
      <dgm:t>
        <a:bodyPr/>
        <a:lstStyle/>
        <a:p>
          <a:endParaRPr lang="en-US"/>
        </a:p>
      </dgm:t>
    </dgm:pt>
    <dgm:pt modelId="{F62E4711-0F30-40F0-9725-AE10C9637D47}" type="pres">
      <dgm:prSet presAssocID="{E51675AC-BB88-441F-99F2-A417C34D85B2}" presName="parentLeftMargin" presStyleLbl="node1" presStyleIdx="0" presStyleCnt="2"/>
      <dgm:spPr/>
      <dgm:t>
        <a:bodyPr/>
        <a:lstStyle/>
        <a:p>
          <a:endParaRPr lang="en-US"/>
        </a:p>
      </dgm:t>
    </dgm:pt>
    <dgm:pt modelId="{EF1B936D-4468-4181-903A-CAAC0F90EBAE}" type="pres">
      <dgm:prSet presAssocID="{E51675AC-BB88-441F-99F2-A417C34D85B2}" presName="parentText" presStyleLbl="node1" presStyleIdx="1" presStyleCnt="2">
        <dgm:presLayoutVars>
          <dgm:chMax val="0"/>
          <dgm:bulletEnabled val="1"/>
        </dgm:presLayoutVars>
      </dgm:prSet>
      <dgm:spPr/>
      <dgm:t>
        <a:bodyPr/>
        <a:lstStyle/>
        <a:p>
          <a:endParaRPr lang="en-US"/>
        </a:p>
      </dgm:t>
    </dgm:pt>
    <dgm:pt modelId="{09686F3B-8E67-4BA4-A53B-93423AEE5ED4}" type="pres">
      <dgm:prSet presAssocID="{E51675AC-BB88-441F-99F2-A417C34D85B2}" presName="negativeSpace" presStyleCnt="0"/>
      <dgm:spPr/>
      <dgm:t>
        <a:bodyPr/>
        <a:lstStyle/>
        <a:p>
          <a:endParaRPr lang="en-US"/>
        </a:p>
      </dgm:t>
    </dgm:pt>
    <dgm:pt modelId="{4071C14B-5826-4FB2-BC20-1C18CB25B06A}" type="pres">
      <dgm:prSet presAssocID="{E51675AC-BB88-441F-99F2-A417C34D85B2}" presName="childText" presStyleLbl="conFgAcc1" presStyleIdx="1" presStyleCnt="2">
        <dgm:presLayoutVars>
          <dgm:bulletEnabled val="1"/>
        </dgm:presLayoutVars>
      </dgm:prSet>
      <dgm:spPr/>
      <dgm:t>
        <a:bodyPr/>
        <a:lstStyle/>
        <a:p>
          <a:endParaRPr lang="en-US"/>
        </a:p>
      </dgm:t>
    </dgm:pt>
  </dgm:ptLst>
  <dgm:cxnLst>
    <dgm:cxn modelId="{6523021B-C5F8-48C6-88F0-147D4014C310}" srcId="{199170FF-A718-4527-A67F-BBECB66B63AB}" destId="{E51675AC-BB88-441F-99F2-A417C34D85B2}" srcOrd="1" destOrd="0" parTransId="{41385F43-F657-49C5-8857-3A03781F5259}" sibTransId="{B18E9080-F876-452C-9BFD-35A5A1F44D3F}"/>
    <dgm:cxn modelId="{D3875721-1FBF-4626-BBAB-946B847C84DE}" srcId="{769EF5E9-E2E6-4DE4-B7A6-5A0ED6AF6C7F}" destId="{0A6EF1E7-3506-4E79-B88E-C460E1F35D92}" srcOrd="0" destOrd="0" parTransId="{3D51560E-38D6-472A-B871-0C4A06257FD5}" sibTransId="{E4E8ED38-E005-4AB6-B7CB-1F26CAD2822F}"/>
    <dgm:cxn modelId="{DDA2081B-22E6-41A7-84F4-BB63D388B70A}" type="presOf" srcId="{E51675AC-BB88-441F-99F2-A417C34D85B2}" destId="{EF1B936D-4468-4181-903A-CAAC0F90EBAE}" srcOrd="1" destOrd="0" presId="urn:microsoft.com/office/officeart/2005/8/layout/list1"/>
    <dgm:cxn modelId="{F0B27C03-13FC-48F5-97C1-2CA4D8689462}" type="presOf" srcId="{E51675AC-BB88-441F-99F2-A417C34D85B2}" destId="{F62E4711-0F30-40F0-9725-AE10C9637D47}" srcOrd="0" destOrd="0" presId="urn:microsoft.com/office/officeart/2005/8/layout/list1"/>
    <dgm:cxn modelId="{28E1AF51-2C76-449E-B3EC-6FEE0F743908}" type="presOf" srcId="{199170FF-A718-4527-A67F-BBECB66B63AB}" destId="{F7E53297-2E5A-4DBB-9151-D7462B41F21A}" srcOrd="0" destOrd="0" presId="urn:microsoft.com/office/officeart/2005/8/layout/list1"/>
    <dgm:cxn modelId="{215B0100-06CE-42DE-B0B7-24AECC5B7F04}" srcId="{E51675AC-BB88-441F-99F2-A417C34D85B2}" destId="{891B3C56-6803-4203-A86E-29D4C9104D5C}" srcOrd="0" destOrd="0" parTransId="{AD5917C2-F5BE-4FE4-8DD3-345427D72CEF}" sibTransId="{AFA44A5D-3B96-4D24-B116-4ABCD5F008AE}"/>
    <dgm:cxn modelId="{510D076A-AAF1-490B-8165-8CA2299001C5}" srcId="{E51675AC-BB88-441F-99F2-A417C34D85B2}" destId="{0112679A-E16E-4B8F-A90C-C72629545A73}" srcOrd="1" destOrd="0" parTransId="{4EEA157C-6B2A-42AC-877D-E6D3E8BB744E}" sibTransId="{36FBB224-5458-448F-A7DA-5EBD37E0D8E1}"/>
    <dgm:cxn modelId="{0470EC9C-D21F-4A45-B04B-87312298063E}" type="presOf" srcId="{769EF5E9-E2E6-4DE4-B7A6-5A0ED6AF6C7F}" destId="{2380E953-3DBC-4BE6-A570-6AD303F9FE19}" srcOrd="1" destOrd="0" presId="urn:microsoft.com/office/officeart/2005/8/layout/list1"/>
    <dgm:cxn modelId="{944FD7D3-FBA3-4E6A-A4CC-77C55E41C64C}" srcId="{769EF5E9-E2E6-4DE4-B7A6-5A0ED6AF6C7F}" destId="{540FB670-8304-451C-87C5-80910C965B50}" srcOrd="1" destOrd="0" parTransId="{83CC9F3A-041C-4B70-B18C-FED5DFF61341}" sibTransId="{63D78F57-0407-48E6-8829-11A471E0AB4D}"/>
    <dgm:cxn modelId="{F680CEDF-8A31-4F33-A535-98E5A2B839D9}" type="presOf" srcId="{540FB670-8304-451C-87C5-80910C965B50}" destId="{67869AB3-3187-4659-9004-7FD0D03DC16F}" srcOrd="0" destOrd="1" presId="urn:microsoft.com/office/officeart/2005/8/layout/list1"/>
    <dgm:cxn modelId="{436E1703-A66F-4A15-BEF3-92FDDA879FB8}" type="presOf" srcId="{769EF5E9-E2E6-4DE4-B7A6-5A0ED6AF6C7F}" destId="{F462F586-9A06-44AD-99CD-ECF90A6CBE06}" srcOrd="0" destOrd="0" presId="urn:microsoft.com/office/officeart/2005/8/layout/list1"/>
    <dgm:cxn modelId="{664D2BF2-CBDC-455E-B0E6-1FC9C74ABE7A}" srcId="{E51675AC-BB88-441F-99F2-A417C34D85B2}" destId="{93C859BA-2A1A-41F0-8803-D00D3AC52F3E}" srcOrd="2" destOrd="0" parTransId="{2115DB1B-330F-46B4-87A7-BB55D3D5243C}" sibTransId="{B38E7D95-69CD-43B0-A8C7-63A14251FDFD}"/>
    <dgm:cxn modelId="{0C220587-EBAB-44E9-90AB-CE728CA66AF4}" srcId="{199170FF-A718-4527-A67F-BBECB66B63AB}" destId="{769EF5E9-E2E6-4DE4-B7A6-5A0ED6AF6C7F}" srcOrd="0" destOrd="0" parTransId="{EC85EC1F-1370-45A4-864C-0694CA8A9C1A}" sibTransId="{B3D4AE51-02E9-4D3C-A9EB-86BE499CE6C0}"/>
    <dgm:cxn modelId="{AC321ABE-F6D5-4BB1-ACBB-67F017FFE374}" type="presOf" srcId="{93C859BA-2A1A-41F0-8803-D00D3AC52F3E}" destId="{4071C14B-5826-4FB2-BC20-1C18CB25B06A}" srcOrd="0" destOrd="2" presId="urn:microsoft.com/office/officeart/2005/8/layout/list1"/>
    <dgm:cxn modelId="{B24DD64D-C13A-4488-9729-90A8A3C3CD1A}" type="presOf" srcId="{0A6EF1E7-3506-4E79-B88E-C460E1F35D92}" destId="{67869AB3-3187-4659-9004-7FD0D03DC16F}" srcOrd="0" destOrd="0" presId="urn:microsoft.com/office/officeart/2005/8/layout/list1"/>
    <dgm:cxn modelId="{DFDBD906-0795-4588-8F31-5F7CA80CC352}" type="presOf" srcId="{891B3C56-6803-4203-A86E-29D4C9104D5C}" destId="{4071C14B-5826-4FB2-BC20-1C18CB25B06A}" srcOrd="0" destOrd="0" presId="urn:microsoft.com/office/officeart/2005/8/layout/list1"/>
    <dgm:cxn modelId="{5DB095CF-B04F-4D56-BDFA-E447F31F3101}" type="presOf" srcId="{0112679A-E16E-4B8F-A90C-C72629545A73}" destId="{4071C14B-5826-4FB2-BC20-1C18CB25B06A}" srcOrd="0" destOrd="1" presId="urn:microsoft.com/office/officeart/2005/8/layout/list1"/>
    <dgm:cxn modelId="{8F21FDCA-7CF4-454E-90DF-D7B3C633240E}" type="presParOf" srcId="{F7E53297-2E5A-4DBB-9151-D7462B41F21A}" destId="{ABEA0CB3-8364-453E-9338-EC00C4246B52}" srcOrd="0" destOrd="0" presId="urn:microsoft.com/office/officeart/2005/8/layout/list1"/>
    <dgm:cxn modelId="{51B222FD-749D-4CB8-9A65-6807D736EB28}" type="presParOf" srcId="{ABEA0CB3-8364-453E-9338-EC00C4246B52}" destId="{F462F586-9A06-44AD-99CD-ECF90A6CBE06}" srcOrd="0" destOrd="0" presId="urn:microsoft.com/office/officeart/2005/8/layout/list1"/>
    <dgm:cxn modelId="{850EFF47-015C-44EC-AACC-E5E7DB43445D}" type="presParOf" srcId="{ABEA0CB3-8364-453E-9338-EC00C4246B52}" destId="{2380E953-3DBC-4BE6-A570-6AD303F9FE19}" srcOrd="1" destOrd="0" presId="urn:microsoft.com/office/officeart/2005/8/layout/list1"/>
    <dgm:cxn modelId="{DFE31BD0-5925-438D-88C1-0226E15949DD}" type="presParOf" srcId="{F7E53297-2E5A-4DBB-9151-D7462B41F21A}" destId="{8939301C-2866-4C9C-B4B4-4412BEE81FFB}" srcOrd="1" destOrd="0" presId="urn:microsoft.com/office/officeart/2005/8/layout/list1"/>
    <dgm:cxn modelId="{3B84B351-69CF-448D-AE28-271F492214A5}" type="presParOf" srcId="{F7E53297-2E5A-4DBB-9151-D7462B41F21A}" destId="{67869AB3-3187-4659-9004-7FD0D03DC16F}" srcOrd="2" destOrd="0" presId="urn:microsoft.com/office/officeart/2005/8/layout/list1"/>
    <dgm:cxn modelId="{04E58C07-9D02-410A-8CC6-816BD09FF583}" type="presParOf" srcId="{F7E53297-2E5A-4DBB-9151-D7462B41F21A}" destId="{8660DA44-049B-441E-AA46-AB9832BFDDF5}" srcOrd="3" destOrd="0" presId="urn:microsoft.com/office/officeart/2005/8/layout/list1"/>
    <dgm:cxn modelId="{62E11327-3A70-4026-BEA6-EA1268DF758D}" type="presParOf" srcId="{F7E53297-2E5A-4DBB-9151-D7462B41F21A}" destId="{0FF14F5A-ED87-4FAD-8053-1208D1B51526}" srcOrd="4" destOrd="0" presId="urn:microsoft.com/office/officeart/2005/8/layout/list1"/>
    <dgm:cxn modelId="{FE8536B5-5897-483F-839B-31D400CABAE6}" type="presParOf" srcId="{0FF14F5A-ED87-4FAD-8053-1208D1B51526}" destId="{F62E4711-0F30-40F0-9725-AE10C9637D47}" srcOrd="0" destOrd="0" presId="urn:microsoft.com/office/officeart/2005/8/layout/list1"/>
    <dgm:cxn modelId="{2BE173E9-A3F7-4BA5-B725-7E56BDFC1A0A}" type="presParOf" srcId="{0FF14F5A-ED87-4FAD-8053-1208D1B51526}" destId="{EF1B936D-4468-4181-903A-CAAC0F90EBAE}" srcOrd="1" destOrd="0" presId="urn:microsoft.com/office/officeart/2005/8/layout/list1"/>
    <dgm:cxn modelId="{31F1CE7B-25B7-4838-AFDF-6355B16B9926}" type="presParOf" srcId="{F7E53297-2E5A-4DBB-9151-D7462B41F21A}" destId="{09686F3B-8E67-4BA4-A53B-93423AEE5ED4}" srcOrd="5" destOrd="0" presId="urn:microsoft.com/office/officeart/2005/8/layout/list1"/>
    <dgm:cxn modelId="{724D59FD-5D92-4333-A852-688051955EDA}" type="presParOf" srcId="{F7E53297-2E5A-4DBB-9151-D7462B41F21A}" destId="{4071C14B-5826-4FB2-BC20-1C18CB25B06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E30C824-926E-4865-A2F7-00432F15053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6563EDA-60CB-4E6C-B5EA-5723DD47A9CF}">
      <dgm:prSet phldrT="[Text]" custT="1"/>
      <dgm:spPr/>
      <dgm:t>
        <a:bodyPr/>
        <a:lstStyle/>
        <a:p>
          <a:r>
            <a:rPr lang="en-US" sz="2600" b="1" baseline="0" dirty="0" smtClean="0"/>
            <a:t>“FAS 107” Disclosures:</a:t>
          </a:r>
          <a:endParaRPr lang="en-US" sz="2600" b="1" baseline="0" dirty="0"/>
        </a:p>
      </dgm:t>
    </dgm:pt>
    <dgm:pt modelId="{6A5C531D-D7C0-4509-AE28-F4B7214AD06A}" type="parTrans" cxnId="{798FA3CC-6874-40C3-925B-369A58762BB4}">
      <dgm:prSet/>
      <dgm:spPr/>
      <dgm:t>
        <a:bodyPr/>
        <a:lstStyle/>
        <a:p>
          <a:endParaRPr lang="en-US"/>
        </a:p>
      </dgm:t>
    </dgm:pt>
    <dgm:pt modelId="{ABB94088-DA0A-4690-B99F-4F2B6B75A3B7}" type="sibTrans" cxnId="{798FA3CC-6874-40C3-925B-369A58762BB4}">
      <dgm:prSet/>
      <dgm:spPr/>
      <dgm:t>
        <a:bodyPr/>
        <a:lstStyle/>
        <a:p>
          <a:endParaRPr lang="en-US"/>
        </a:p>
      </dgm:t>
    </dgm:pt>
    <dgm:pt modelId="{55BCAAF3-310C-4E4D-BCC7-360BE49FE8AF}">
      <dgm:prSet custT="1"/>
      <dgm:spPr/>
      <dgm:t>
        <a:bodyPr lIns="365760"/>
        <a:lstStyle/>
        <a:p>
          <a:pPr marL="228600">
            <a:lnSpc>
              <a:spcPct val="114000"/>
            </a:lnSpc>
          </a:pPr>
          <a:r>
            <a:rPr lang="en-US" sz="2400" dirty="0" smtClean="0"/>
            <a:t>FV information for assets &amp; liabilities carried at amortized cost </a:t>
          </a:r>
          <a:endParaRPr lang="en-US" sz="2400" dirty="0"/>
        </a:p>
      </dgm:t>
    </dgm:pt>
    <dgm:pt modelId="{8F91AAA6-5804-4649-BAEC-F82523C9076D}" type="parTrans" cxnId="{B7BB2C50-2843-4653-9A3D-3986AC9B48B2}">
      <dgm:prSet/>
      <dgm:spPr/>
      <dgm:t>
        <a:bodyPr/>
        <a:lstStyle/>
        <a:p>
          <a:endParaRPr lang="en-US"/>
        </a:p>
      </dgm:t>
    </dgm:pt>
    <dgm:pt modelId="{A605F8E8-B1D8-4276-94FB-36DD0D2A2181}" type="sibTrans" cxnId="{B7BB2C50-2843-4653-9A3D-3986AC9B48B2}">
      <dgm:prSet/>
      <dgm:spPr/>
      <dgm:t>
        <a:bodyPr/>
        <a:lstStyle/>
        <a:p>
          <a:endParaRPr lang="en-US"/>
        </a:p>
      </dgm:t>
    </dgm:pt>
    <dgm:pt modelId="{4046BD6A-659C-4391-AC80-FFF056C0C649}">
      <dgm:prSet custT="1"/>
      <dgm:spPr/>
      <dgm:t>
        <a:bodyPr lIns="365760"/>
        <a:lstStyle/>
        <a:p>
          <a:pPr marL="640080">
            <a:lnSpc>
              <a:spcPct val="114000"/>
            </a:lnSpc>
          </a:pPr>
          <a:r>
            <a:rPr lang="en-US" sz="2200" b="1" dirty="0" smtClean="0">
              <a:solidFill>
                <a:srgbClr val="FF0000"/>
              </a:solidFill>
            </a:rPr>
            <a:t>Public Business Entities </a:t>
          </a:r>
          <a:r>
            <a:rPr lang="en-US" sz="2200" dirty="0" smtClean="0"/>
            <a:t>– required, either parenthetically on face of statements </a:t>
          </a:r>
          <a:r>
            <a:rPr lang="en-US" sz="2200" b="1" dirty="0" smtClean="0"/>
            <a:t>or</a:t>
          </a:r>
          <a:r>
            <a:rPr lang="en-US" sz="2200" dirty="0" smtClean="0"/>
            <a:t> in notes</a:t>
          </a:r>
          <a:endParaRPr lang="en-US" sz="2200" dirty="0"/>
        </a:p>
      </dgm:t>
    </dgm:pt>
    <dgm:pt modelId="{39CA6FB0-281A-49F6-8EE6-AE001C94002A}" type="parTrans" cxnId="{6AB9FF47-F722-4E57-97B6-494E8C368E47}">
      <dgm:prSet/>
      <dgm:spPr/>
      <dgm:t>
        <a:bodyPr/>
        <a:lstStyle/>
        <a:p>
          <a:endParaRPr lang="en-US"/>
        </a:p>
      </dgm:t>
    </dgm:pt>
    <dgm:pt modelId="{431D8DF4-EEC1-4008-A361-EC2231DE8C09}" type="sibTrans" cxnId="{6AB9FF47-F722-4E57-97B6-494E8C368E47}">
      <dgm:prSet/>
      <dgm:spPr/>
      <dgm:t>
        <a:bodyPr/>
        <a:lstStyle/>
        <a:p>
          <a:endParaRPr lang="en-US"/>
        </a:p>
      </dgm:t>
    </dgm:pt>
    <dgm:pt modelId="{EF166079-FB48-4256-968E-17D3AC544E79}">
      <dgm:prSet custT="1"/>
      <dgm:spPr/>
      <dgm:t>
        <a:bodyPr lIns="365760"/>
        <a:lstStyle/>
        <a:p>
          <a:pPr marL="640080">
            <a:lnSpc>
              <a:spcPct val="114000"/>
            </a:lnSpc>
          </a:pPr>
          <a:r>
            <a:rPr lang="en-US" sz="2200" b="1" dirty="0" smtClean="0">
              <a:solidFill>
                <a:srgbClr val="FF0000"/>
              </a:solidFill>
            </a:rPr>
            <a:t>Other Entities </a:t>
          </a:r>
          <a:r>
            <a:rPr lang="en-US" sz="2200" dirty="0" smtClean="0"/>
            <a:t>– no presentation or disclosure requirement</a:t>
          </a:r>
          <a:endParaRPr lang="en-US" sz="2200" dirty="0"/>
        </a:p>
      </dgm:t>
    </dgm:pt>
    <dgm:pt modelId="{5B4D50F4-BBC0-4F61-A0B4-1CB0CDBD4110}" type="parTrans" cxnId="{DC950C25-444B-47E1-ABF6-833A1F515284}">
      <dgm:prSet/>
      <dgm:spPr/>
      <dgm:t>
        <a:bodyPr/>
        <a:lstStyle/>
        <a:p>
          <a:endParaRPr lang="en-US"/>
        </a:p>
      </dgm:t>
    </dgm:pt>
    <dgm:pt modelId="{F09AFEB2-14B8-4405-BCCD-27768F9CFF5B}" type="sibTrans" cxnId="{DC950C25-444B-47E1-ABF6-833A1F515284}">
      <dgm:prSet/>
      <dgm:spPr/>
      <dgm:t>
        <a:bodyPr/>
        <a:lstStyle/>
        <a:p>
          <a:endParaRPr lang="en-US"/>
        </a:p>
      </dgm:t>
    </dgm:pt>
    <dgm:pt modelId="{CE1C0A71-AE82-4D88-9F81-F762E1D2CFE3}">
      <dgm:prSet custT="1"/>
      <dgm:spPr/>
      <dgm:t>
        <a:bodyPr lIns="365760"/>
        <a:lstStyle/>
        <a:p>
          <a:pPr marL="1005840">
            <a:lnSpc>
              <a:spcPct val="114000"/>
            </a:lnSpc>
          </a:pPr>
          <a:r>
            <a:rPr lang="en-US" sz="1800" dirty="0" smtClean="0"/>
            <a:t>Excluded: receivables and payables due in less than one year, demand deposit liabilities</a:t>
          </a:r>
          <a:endParaRPr lang="en-US" sz="1800" dirty="0"/>
        </a:p>
      </dgm:t>
    </dgm:pt>
    <dgm:pt modelId="{66710CB0-0CBB-48C8-8B2D-7DF5877D1C2E}" type="parTrans" cxnId="{9A084F9A-2654-4E50-8027-FA95559488B7}">
      <dgm:prSet/>
      <dgm:spPr/>
      <dgm:t>
        <a:bodyPr/>
        <a:lstStyle/>
        <a:p>
          <a:endParaRPr lang="en-US"/>
        </a:p>
      </dgm:t>
    </dgm:pt>
    <dgm:pt modelId="{F7058C29-348B-4E3D-BC2D-FB114D720BF9}" type="sibTrans" cxnId="{9A084F9A-2654-4E50-8027-FA95559488B7}">
      <dgm:prSet/>
      <dgm:spPr/>
      <dgm:t>
        <a:bodyPr/>
        <a:lstStyle/>
        <a:p>
          <a:endParaRPr lang="en-US"/>
        </a:p>
      </dgm:t>
    </dgm:pt>
    <dgm:pt modelId="{29B4594E-FCB0-40F3-AD5A-B1C9782E971F}">
      <dgm:prSet custT="1"/>
      <dgm:spPr/>
      <dgm:t>
        <a:bodyPr lIns="365760"/>
        <a:lstStyle/>
        <a:p>
          <a:pPr marL="1005840">
            <a:lnSpc>
              <a:spcPct val="114000"/>
            </a:lnSpc>
          </a:pPr>
          <a:r>
            <a:rPr lang="en-US" sz="1800" dirty="0" smtClean="0"/>
            <a:t>Regardless of asset size or presence of derivatives</a:t>
          </a:r>
          <a:endParaRPr lang="en-US" sz="1800" dirty="0"/>
        </a:p>
      </dgm:t>
    </dgm:pt>
    <dgm:pt modelId="{B0C0B40E-553F-497A-934C-91FC4AF63F9D}" type="parTrans" cxnId="{0CC61AC0-8934-46D3-8D12-B8A585C1AF7B}">
      <dgm:prSet/>
      <dgm:spPr/>
      <dgm:t>
        <a:bodyPr/>
        <a:lstStyle/>
        <a:p>
          <a:endParaRPr lang="en-US"/>
        </a:p>
      </dgm:t>
    </dgm:pt>
    <dgm:pt modelId="{3E8F10CC-0894-4DD2-B3B4-B025D4C15513}" type="sibTrans" cxnId="{0CC61AC0-8934-46D3-8D12-B8A585C1AF7B}">
      <dgm:prSet/>
      <dgm:spPr/>
      <dgm:t>
        <a:bodyPr/>
        <a:lstStyle/>
        <a:p>
          <a:endParaRPr lang="en-US"/>
        </a:p>
      </dgm:t>
    </dgm:pt>
    <dgm:pt modelId="{46A88070-C07C-4BFE-BF7E-26A5D13DC652}" type="pres">
      <dgm:prSet presAssocID="{EE30C824-926E-4865-A2F7-00432F150530}" presName="linear" presStyleCnt="0">
        <dgm:presLayoutVars>
          <dgm:dir/>
          <dgm:animLvl val="lvl"/>
          <dgm:resizeHandles val="exact"/>
        </dgm:presLayoutVars>
      </dgm:prSet>
      <dgm:spPr/>
      <dgm:t>
        <a:bodyPr/>
        <a:lstStyle/>
        <a:p>
          <a:endParaRPr lang="en-US"/>
        </a:p>
      </dgm:t>
    </dgm:pt>
    <dgm:pt modelId="{C927B803-9BCB-44A6-A536-3CD78504DDBD}" type="pres">
      <dgm:prSet presAssocID="{C6563EDA-60CB-4E6C-B5EA-5723DD47A9CF}" presName="parentLin" presStyleCnt="0"/>
      <dgm:spPr/>
      <dgm:t>
        <a:bodyPr/>
        <a:lstStyle/>
        <a:p>
          <a:endParaRPr lang="en-US"/>
        </a:p>
      </dgm:t>
    </dgm:pt>
    <dgm:pt modelId="{9FA00F90-9E2A-408D-975D-E0D081A9DCDF}" type="pres">
      <dgm:prSet presAssocID="{C6563EDA-60CB-4E6C-B5EA-5723DD47A9CF}" presName="parentLeftMargin" presStyleLbl="node1" presStyleIdx="0" presStyleCnt="1"/>
      <dgm:spPr/>
      <dgm:t>
        <a:bodyPr/>
        <a:lstStyle/>
        <a:p>
          <a:endParaRPr lang="en-US"/>
        </a:p>
      </dgm:t>
    </dgm:pt>
    <dgm:pt modelId="{402D9428-4ACB-42AC-892C-5BE6809ED09A}" type="pres">
      <dgm:prSet presAssocID="{C6563EDA-60CB-4E6C-B5EA-5723DD47A9CF}" presName="parentText" presStyleLbl="node1" presStyleIdx="0" presStyleCnt="1" custScaleX="98286" custScaleY="746703" custLinFactY="125233" custLinFactNeighborX="-22895" custLinFactNeighborY="200000">
        <dgm:presLayoutVars>
          <dgm:chMax val="0"/>
          <dgm:bulletEnabled val="1"/>
        </dgm:presLayoutVars>
      </dgm:prSet>
      <dgm:spPr/>
      <dgm:t>
        <a:bodyPr/>
        <a:lstStyle/>
        <a:p>
          <a:endParaRPr lang="en-US"/>
        </a:p>
      </dgm:t>
    </dgm:pt>
    <dgm:pt modelId="{7B36DA54-DF73-40BD-B7BD-B72D348D61BB}" type="pres">
      <dgm:prSet presAssocID="{C6563EDA-60CB-4E6C-B5EA-5723DD47A9CF}" presName="negativeSpace" presStyleCnt="0"/>
      <dgm:spPr/>
      <dgm:t>
        <a:bodyPr/>
        <a:lstStyle/>
        <a:p>
          <a:endParaRPr lang="en-US"/>
        </a:p>
      </dgm:t>
    </dgm:pt>
    <dgm:pt modelId="{8C311633-6E59-4707-B194-3C70331D756E}" type="pres">
      <dgm:prSet presAssocID="{C6563EDA-60CB-4E6C-B5EA-5723DD47A9CF}" presName="childText" presStyleLbl="conFgAcc1" presStyleIdx="0" presStyleCnt="1" custScaleY="151953">
        <dgm:presLayoutVars>
          <dgm:bulletEnabled val="1"/>
        </dgm:presLayoutVars>
      </dgm:prSet>
      <dgm:spPr/>
      <dgm:t>
        <a:bodyPr/>
        <a:lstStyle/>
        <a:p>
          <a:endParaRPr lang="en-US"/>
        </a:p>
      </dgm:t>
    </dgm:pt>
  </dgm:ptLst>
  <dgm:cxnLst>
    <dgm:cxn modelId="{9A084F9A-2654-4E50-8027-FA95559488B7}" srcId="{4046BD6A-659C-4391-AC80-FFF056C0C649}" destId="{CE1C0A71-AE82-4D88-9F81-F762E1D2CFE3}" srcOrd="0" destOrd="0" parTransId="{66710CB0-0CBB-48C8-8B2D-7DF5877D1C2E}" sibTransId="{F7058C29-348B-4E3D-BC2D-FB114D720BF9}"/>
    <dgm:cxn modelId="{2DF7FB31-3552-4900-9554-FF3638F5D13B}" type="presOf" srcId="{4046BD6A-659C-4391-AC80-FFF056C0C649}" destId="{8C311633-6E59-4707-B194-3C70331D756E}" srcOrd="0" destOrd="1" presId="urn:microsoft.com/office/officeart/2005/8/layout/list1"/>
    <dgm:cxn modelId="{B7BB2C50-2843-4653-9A3D-3986AC9B48B2}" srcId="{C6563EDA-60CB-4E6C-B5EA-5723DD47A9CF}" destId="{55BCAAF3-310C-4E4D-BCC7-360BE49FE8AF}" srcOrd="0" destOrd="0" parTransId="{8F91AAA6-5804-4649-BAEC-F82523C9076D}" sibTransId="{A605F8E8-B1D8-4276-94FB-36DD0D2A2181}"/>
    <dgm:cxn modelId="{5A1BF956-37F0-4F10-B5B8-6C463D5B6DFF}" type="presOf" srcId="{29B4594E-FCB0-40F3-AD5A-B1C9782E971F}" destId="{8C311633-6E59-4707-B194-3C70331D756E}" srcOrd="0" destOrd="4" presId="urn:microsoft.com/office/officeart/2005/8/layout/list1"/>
    <dgm:cxn modelId="{5E8AF791-7E37-4123-97FE-2F87A36CAEA2}" type="presOf" srcId="{EE30C824-926E-4865-A2F7-00432F150530}" destId="{46A88070-C07C-4BFE-BF7E-26A5D13DC652}" srcOrd="0" destOrd="0" presId="urn:microsoft.com/office/officeart/2005/8/layout/list1"/>
    <dgm:cxn modelId="{DC950C25-444B-47E1-ABF6-833A1F515284}" srcId="{55BCAAF3-310C-4E4D-BCC7-360BE49FE8AF}" destId="{EF166079-FB48-4256-968E-17D3AC544E79}" srcOrd="1" destOrd="0" parTransId="{5B4D50F4-BBC0-4F61-A0B4-1CB0CDBD4110}" sibTransId="{F09AFEB2-14B8-4405-BCCD-27768F9CFF5B}"/>
    <dgm:cxn modelId="{08CA1278-F481-4142-BF8A-3FCCC845BF08}" type="presOf" srcId="{C6563EDA-60CB-4E6C-B5EA-5723DD47A9CF}" destId="{9FA00F90-9E2A-408D-975D-E0D081A9DCDF}" srcOrd="0" destOrd="0" presId="urn:microsoft.com/office/officeart/2005/8/layout/list1"/>
    <dgm:cxn modelId="{6AB9FF47-F722-4E57-97B6-494E8C368E47}" srcId="{55BCAAF3-310C-4E4D-BCC7-360BE49FE8AF}" destId="{4046BD6A-659C-4391-AC80-FFF056C0C649}" srcOrd="0" destOrd="0" parTransId="{39CA6FB0-281A-49F6-8EE6-AE001C94002A}" sibTransId="{431D8DF4-EEC1-4008-A361-EC2231DE8C09}"/>
    <dgm:cxn modelId="{0CC61AC0-8934-46D3-8D12-B8A585C1AF7B}" srcId="{EF166079-FB48-4256-968E-17D3AC544E79}" destId="{29B4594E-FCB0-40F3-AD5A-B1C9782E971F}" srcOrd="0" destOrd="0" parTransId="{B0C0B40E-553F-497A-934C-91FC4AF63F9D}" sibTransId="{3E8F10CC-0894-4DD2-B3B4-B025D4C15513}"/>
    <dgm:cxn modelId="{F4D8A89B-3870-4DC7-AA06-9EAA5ABE7AEC}" type="presOf" srcId="{55BCAAF3-310C-4E4D-BCC7-360BE49FE8AF}" destId="{8C311633-6E59-4707-B194-3C70331D756E}" srcOrd="0" destOrd="0" presId="urn:microsoft.com/office/officeart/2005/8/layout/list1"/>
    <dgm:cxn modelId="{B2B67DCD-3433-4416-9209-7504C4915FA9}" type="presOf" srcId="{C6563EDA-60CB-4E6C-B5EA-5723DD47A9CF}" destId="{402D9428-4ACB-42AC-892C-5BE6809ED09A}" srcOrd="1" destOrd="0" presId="urn:microsoft.com/office/officeart/2005/8/layout/list1"/>
    <dgm:cxn modelId="{B360FAFC-BF6D-4848-AEF0-C10D0D5440D4}" type="presOf" srcId="{CE1C0A71-AE82-4D88-9F81-F762E1D2CFE3}" destId="{8C311633-6E59-4707-B194-3C70331D756E}" srcOrd="0" destOrd="2" presId="urn:microsoft.com/office/officeart/2005/8/layout/list1"/>
    <dgm:cxn modelId="{798FA3CC-6874-40C3-925B-369A58762BB4}" srcId="{EE30C824-926E-4865-A2F7-00432F150530}" destId="{C6563EDA-60CB-4E6C-B5EA-5723DD47A9CF}" srcOrd="0" destOrd="0" parTransId="{6A5C531D-D7C0-4509-AE28-F4B7214AD06A}" sibTransId="{ABB94088-DA0A-4690-B99F-4F2B6B75A3B7}"/>
    <dgm:cxn modelId="{DA00120F-22BF-4DD1-B3A1-979709FDBB16}" type="presOf" srcId="{EF166079-FB48-4256-968E-17D3AC544E79}" destId="{8C311633-6E59-4707-B194-3C70331D756E}" srcOrd="0" destOrd="3" presId="urn:microsoft.com/office/officeart/2005/8/layout/list1"/>
    <dgm:cxn modelId="{90B5E0A7-98F0-4F13-BF52-5A4E3F3DF66D}" type="presParOf" srcId="{46A88070-C07C-4BFE-BF7E-26A5D13DC652}" destId="{C927B803-9BCB-44A6-A536-3CD78504DDBD}" srcOrd="0" destOrd="0" presId="urn:microsoft.com/office/officeart/2005/8/layout/list1"/>
    <dgm:cxn modelId="{B7D34B31-B98A-477F-8332-23CFEF851F69}" type="presParOf" srcId="{C927B803-9BCB-44A6-A536-3CD78504DDBD}" destId="{9FA00F90-9E2A-408D-975D-E0D081A9DCDF}" srcOrd="0" destOrd="0" presId="urn:microsoft.com/office/officeart/2005/8/layout/list1"/>
    <dgm:cxn modelId="{744F9D8B-1C59-4C76-9D70-3C0901E2E0E4}" type="presParOf" srcId="{C927B803-9BCB-44A6-A536-3CD78504DDBD}" destId="{402D9428-4ACB-42AC-892C-5BE6809ED09A}" srcOrd="1" destOrd="0" presId="urn:microsoft.com/office/officeart/2005/8/layout/list1"/>
    <dgm:cxn modelId="{38113483-5329-4028-8D6A-34F85D6E2961}" type="presParOf" srcId="{46A88070-C07C-4BFE-BF7E-26A5D13DC652}" destId="{7B36DA54-DF73-40BD-B7BD-B72D348D61BB}" srcOrd="1" destOrd="0" presId="urn:microsoft.com/office/officeart/2005/8/layout/list1"/>
    <dgm:cxn modelId="{7F992B7F-51CF-49A3-8D2A-DEF9825DF0C3}" type="presParOf" srcId="{46A88070-C07C-4BFE-BF7E-26A5D13DC652}" destId="{8C311633-6E59-4707-B194-3C70331D756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04836E66-3A92-4E9F-B035-42C5CAD278B2}" type="datetimeFigureOut">
              <a:rPr lang="en-US"/>
              <a:pPr>
                <a:defRPr/>
              </a:pPr>
              <a:t>7/31/2014</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pPr>
              <a:defRPr/>
            </a:pPr>
            <a:fld id="{9B0529FE-4F99-4E07-B192-68A1B047F9FD}" type="slidenum">
              <a:rPr lang="en-US"/>
              <a:pPr>
                <a:defRPr/>
              </a:pPr>
              <a:t>‹#›</a:t>
            </a:fld>
            <a:endParaRPr lang="en-US" dirty="0"/>
          </a:p>
        </p:txBody>
      </p:sp>
    </p:spTree>
    <p:extLst>
      <p:ext uri="{BB962C8B-B14F-4D97-AF65-F5344CB8AC3E}">
        <p14:creationId xmlns:p14="http://schemas.microsoft.com/office/powerpoint/2010/main" val="3871260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DFD3E9FF-E80D-4C1A-B6D5-8B893E2D7FFF}" type="slidenum">
              <a:rPr lang="en-US"/>
              <a:pPr>
                <a:defRPr/>
              </a:pPr>
              <a:t>‹#›</a:t>
            </a:fld>
            <a:endParaRPr lang="en-US" dirty="0"/>
          </a:p>
        </p:txBody>
      </p:sp>
      <p:sp>
        <p:nvSpPr>
          <p:cNvPr id="8" name="Notes Placeholder 7"/>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dirty="0" smtClean="0"/>
              <a:t>Click to edit Master text styles</a:t>
            </a:r>
          </a:p>
        </p:txBody>
      </p:sp>
      <p:sp>
        <p:nvSpPr>
          <p:cNvPr id="9" name="Slide Image Placeholder 8"/>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Tree>
    <p:extLst>
      <p:ext uri="{BB962C8B-B14F-4D97-AF65-F5344CB8AC3E}">
        <p14:creationId xmlns:p14="http://schemas.microsoft.com/office/powerpoint/2010/main" val="3654597869"/>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buFont typeface="Arial" pitchFamily="34" charset="0"/>
      <a:defRPr sz="12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12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12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12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2533429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lvl="0" indent="-169892" defTabSz="914309">
              <a:lnSpc>
                <a:spcPct val="114000"/>
              </a:lnSpc>
              <a:spcBef>
                <a:spcPts val="600"/>
              </a:spcBef>
              <a:buSzPct val="85000"/>
              <a:defRPr/>
            </a:pPr>
            <a:endParaRPr lang="en-US" sz="1800" dirty="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3988966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pPr>
                <a:defRPr/>
              </a:pPr>
              <a:t>15</a:t>
            </a:fld>
            <a:endParaRPr lang="en-US" dirty="0"/>
          </a:p>
        </p:txBody>
      </p:sp>
    </p:spTree>
    <p:extLst>
      <p:ext uri="{BB962C8B-B14F-4D97-AF65-F5344CB8AC3E}">
        <p14:creationId xmlns:p14="http://schemas.microsoft.com/office/powerpoint/2010/main" val="1663565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8DED444E-A98F-4F54-AE37-0C3951634D14}" type="slidenum">
              <a:rPr lang="en-GB" smtClean="0"/>
              <a:pPr/>
              <a:t>17</a:t>
            </a:fld>
            <a:endParaRPr lang="en-GB"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pPr marL="0" lvl="1"/>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07438130-69FB-4CB1-938F-F84FF331D86A}" type="slidenum">
              <a:rPr lang="en-US" smtClean="0"/>
              <a:pPr>
                <a:defRPr/>
              </a:pPr>
              <a:t>18</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pPr>
                <a:defRPr/>
              </a:pPr>
              <a:t>19</a:t>
            </a:fld>
            <a:endParaRPr lang="en-US" dirty="0"/>
          </a:p>
        </p:txBody>
      </p:sp>
    </p:spTree>
    <p:extLst>
      <p:ext uri="{BB962C8B-B14F-4D97-AF65-F5344CB8AC3E}">
        <p14:creationId xmlns:p14="http://schemas.microsoft.com/office/powerpoint/2010/main" val="672001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F601FC45-B048-430C-8730-46424DCF6F7F}" type="slidenum">
              <a:rPr lang="en-GB" smtClean="0"/>
              <a:pPr>
                <a:defRPr/>
              </a:pPr>
              <a:t>20</a:t>
            </a:fld>
            <a:endParaRPr lang="en-GB" dirty="0"/>
          </a:p>
        </p:txBody>
      </p:sp>
    </p:spTree>
    <p:extLst>
      <p:ext uri="{BB962C8B-B14F-4D97-AF65-F5344CB8AC3E}">
        <p14:creationId xmlns:p14="http://schemas.microsoft.com/office/powerpoint/2010/main" val="904767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1816559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val="1816559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1816559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val="1816559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30</a:t>
            </a:fld>
            <a:endParaRPr lang="en-US" dirty="0">
              <a:solidFill>
                <a:prstClr val="black"/>
              </a:solidFill>
            </a:endParaRPr>
          </a:p>
        </p:txBody>
      </p:sp>
    </p:spTree>
    <p:extLst>
      <p:ext uri="{BB962C8B-B14F-4D97-AF65-F5344CB8AC3E}">
        <p14:creationId xmlns:p14="http://schemas.microsoft.com/office/powerpoint/2010/main" val="1816559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31</a:t>
            </a:fld>
            <a:endParaRPr lang="en-US" dirty="0">
              <a:solidFill>
                <a:prstClr val="black"/>
              </a:solidFill>
            </a:endParaRPr>
          </a:p>
        </p:txBody>
      </p:sp>
    </p:spTree>
    <p:extLst>
      <p:ext uri="{BB962C8B-B14F-4D97-AF65-F5344CB8AC3E}">
        <p14:creationId xmlns:p14="http://schemas.microsoft.com/office/powerpoint/2010/main" val="1816559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pPr>
                <a:defRPr/>
              </a:pPr>
              <a:t>32</a:t>
            </a:fld>
            <a:endParaRPr lang="en-US" dirty="0"/>
          </a:p>
        </p:txBody>
      </p:sp>
    </p:spTree>
    <p:extLst>
      <p:ext uri="{BB962C8B-B14F-4D97-AF65-F5344CB8AC3E}">
        <p14:creationId xmlns:p14="http://schemas.microsoft.com/office/powerpoint/2010/main" val="1214142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pPr>
                <a:defRPr/>
              </a:pPr>
              <a:t>33</a:t>
            </a:fld>
            <a:endParaRPr lang="en-US" dirty="0"/>
          </a:p>
        </p:txBody>
      </p:sp>
    </p:spTree>
    <p:extLst>
      <p:ext uri="{BB962C8B-B14F-4D97-AF65-F5344CB8AC3E}">
        <p14:creationId xmlns:p14="http://schemas.microsoft.com/office/powerpoint/2010/main" val="15714574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pPr>
                <a:defRPr/>
              </a:pPr>
              <a:t>35</a:t>
            </a:fld>
            <a:endParaRPr lang="en-US" dirty="0"/>
          </a:p>
        </p:txBody>
      </p:sp>
    </p:spTree>
    <p:extLst>
      <p:ext uri="{BB962C8B-B14F-4D97-AF65-F5344CB8AC3E}">
        <p14:creationId xmlns:p14="http://schemas.microsoft.com/office/powerpoint/2010/main" val="2554575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FD3E9FF-E80D-4C1A-B6D5-8B893E2D7FFF}" type="slidenum">
              <a:rPr lang="en-US" smtClean="0"/>
              <a:pPr>
                <a:defRPr/>
              </a:pPr>
              <a:t>36</a:t>
            </a:fld>
            <a:endParaRPr lang="en-US" dirty="0"/>
          </a:p>
        </p:txBody>
      </p:sp>
    </p:spTree>
    <p:extLst>
      <p:ext uri="{BB962C8B-B14F-4D97-AF65-F5344CB8AC3E}">
        <p14:creationId xmlns:p14="http://schemas.microsoft.com/office/powerpoint/2010/main" val="32367444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FD3E9FF-E80D-4C1A-B6D5-8B893E2D7FFF}" type="slidenum">
              <a:rPr lang="en-US" smtClean="0"/>
              <a:pPr>
                <a:defRPr/>
              </a:pPr>
              <a:t>37</a:t>
            </a:fld>
            <a:endParaRPr lang="en-US" dirty="0"/>
          </a:p>
        </p:txBody>
      </p:sp>
    </p:spTree>
    <p:extLst>
      <p:ext uri="{BB962C8B-B14F-4D97-AF65-F5344CB8AC3E}">
        <p14:creationId xmlns:p14="http://schemas.microsoft.com/office/powerpoint/2010/main" val="3236744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FD3E9FF-E80D-4C1A-B6D5-8B893E2D7FFF}" type="slidenum">
              <a:rPr lang="en-US" smtClean="0">
                <a:solidFill>
                  <a:prstClr val="black"/>
                </a:solidFill>
              </a:rPr>
              <a:pPr>
                <a:defRPr/>
              </a:pPr>
              <a:t>38</a:t>
            </a:fld>
            <a:endParaRPr lang="en-US" dirty="0">
              <a:solidFill>
                <a:prstClr val="black"/>
              </a:solidFill>
            </a:endParaRPr>
          </a:p>
        </p:txBody>
      </p:sp>
    </p:spTree>
    <p:extLst>
      <p:ext uri="{BB962C8B-B14F-4D97-AF65-F5344CB8AC3E}">
        <p14:creationId xmlns:p14="http://schemas.microsoft.com/office/powerpoint/2010/main" val="22444555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1684338" y="211138"/>
            <a:ext cx="4092575" cy="3068637"/>
          </a:xfrm>
          <a:ln/>
        </p:spPr>
      </p:sp>
      <p:sp>
        <p:nvSpPr>
          <p:cNvPr id="16387" name="Notes Placeholder 2"/>
          <p:cNvSpPr>
            <a:spLocks noGrp="1"/>
          </p:cNvSpPr>
          <p:nvPr>
            <p:ph type="body" idx="1"/>
          </p:nvPr>
        </p:nvSpPr>
        <p:spPr>
          <a:xfrm>
            <a:off x="156701" y="3490762"/>
            <a:ext cx="6640710" cy="54152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US" sz="900" dirty="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1684338" y="211138"/>
            <a:ext cx="4092575" cy="3068637"/>
          </a:xfrm>
          <a:ln/>
        </p:spPr>
      </p:sp>
      <p:sp>
        <p:nvSpPr>
          <p:cNvPr id="16387" name="Notes Placeholder 2"/>
          <p:cNvSpPr>
            <a:spLocks noGrp="1"/>
          </p:cNvSpPr>
          <p:nvPr>
            <p:ph type="body" idx="1"/>
          </p:nvPr>
        </p:nvSpPr>
        <p:spPr>
          <a:xfrm>
            <a:off x="156701" y="3490762"/>
            <a:ext cx="6640710" cy="54152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US" sz="900" dirty="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42</a:t>
            </a:fld>
            <a:endParaRPr lang="en-US" dirty="0">
              <a:solidFill>
                <a:prstClr val="black"/>
              </a:solidFill>
            </a:endParaRPr>
          </a:p>
        </p:txBody>
      </p:sp>
    </p:spTree>
    <p:extLst>
      <p:ext uri="{BB962C8B-B14F-4D97-AF65-F5344CB8AC3E}">
        <p14:creationId xmlns:p14="http://schemas.microsoft.com/office/powerpoint/2010/main" val="31651548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endParaRPr lang="en-US" dirty="0">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3000"/>
              </a:lnSpc>
              <a:spcBef>
                <a:spcPts val="600"/>
              </a:spcBef>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pPr>
                <a:defRPr/>
              </a:pPr>
              <a:t>46</a:t>
            </a:fld>
            <a:endParaRPr lang="en-US" dirty="0"/>
          </a:p>
        </p:txBody>
      </p:sp>
    </p:spTree>
    <p:extLst>
      <p:ext uri="{BB962C8B-B14F-4D97-AF65-F5344CB8AC3E}">
        <p14:creationId xmlns:p14="http://schemas.microsoft.com/office/powerpoint/2010/main" val="34952170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2000"/>
              </a:lnSpc>
              <a:buNone/>
            </a:pPr>
            <a:endParaRPr lang="en-US" dirty="0" smtClean="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pPr>
                <a:defRPr/>
              </a:pPr>
              <a:t>47</a:t>
            </a:fld>
            <a:endParaRPr lang="en-US" dirty="0"/>
          </a:p>
        </p:txBody>
      </p:sp>
    </p:spTree>
    <p:extLst>
      <p:ext uri="{BB962C8B-B14F-4D97-AF65-F5344CB8AC3E}">
        <p14:creationId xmlns:p14="http://schemas.microsoft.com/office/powerpoint/2010/main" val="18320518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1684338" y="211138"/>
            <a:ext cx="4092575" cy="3068637"/>
          </a:xfrm>
          <a:ln/>
        </p:spPr>
      </p:sp>
      <p:sp>
        <p:nvSpPr>
          <p:cNvPr id="16387" name="Notes Placeholder 2"/>
          <p:cNvSpPr>
            <a:spLocks noGrp="1"/>
          </p:cNvSpPr>
          <p:nvPr>
            <p:ph type="body" idx="1"/>
          </p:nvPr>
        </p:nvSpPr>
        <p:spPr>
          <a:xfrm>
            <a:off x="156701" y="3490762"/>
            <a:ext cx="6640710" cy="54152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US" sz="900" dirty="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pPr>
                <a:defRPr/>
              </a:pPr>
              <a:t>7</a:t>
            </a:fld>
            <a:endParaRPr lang="en-US" dirty="0"/>
          </a:p>
        </p:txBody>
      </p:sp>
    </p:spTree>
    <p:extLst>
      <p:ext uri="{BB962C8B-B14F-4D97-AF65-F5344CB8AC3E}">
        <p14:creationId xmlns:p14="http://schemas.microsoft.com/office/powerpoint/2010/main" val="3928523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pPr>
                <a:defRPr/>
              </a:pPr>
              <a:t>8</a:t>
            </a:fld>
            <a:endParaRPr lang="en-US" dirty="0"/>
          </a:p>
        </p:txBody>
      </p:sp>
    </p:spTree>
    <p:extLst>
      <p:ext uri="{BB962C8B-B14F-4D97-AF65-F5344CB8AC3E}">
        <p14:creationId xmlns:p14="http://schemas.microsoft.com/office/powerpoint/2010/main" val="1663565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pPr>
                <a:defRPr/>
              </a:pPr>
              <a:t>10</a:t>
            </a:fld>
            <a:endParaRPr lang="en-US" dirty="0"/>
          </a:p>
        </p:txBody>
      </p:sp>
    </p:spTree>
    <p:extLst>
      <p:ext uri="{BB962C8B-B14F-4D97-AF65-F5344CB8AC3E}">
        <p14:creationId xmlns:p14="http://schemas.microsoft.com/office/powerpoint/2010/main" val="2518543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pPr>
                <a:defRPr/>
              </a:pPr>
              <a:t>11</a:t>
            </a:fld>
            <a:endParaRPr lang="en-US" dirty="0"/>
          </a:p>
        </p:txBody>
      </p:sp>
    </p:spTree>
    <p:extLst>
      <p:ext uri="{BB962C8B-B14F-4D97-AF65-F5344CB8AC3E}">
        <p14:creationId xmlns:p14="http://schemas.microsoft.com/office/powerpoint/2010/main" val="1663565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normAutofit/>
          </a:bodyPr>
          <a:lstStyle/>
          <a:p>
            <a:endParaRPr lang="en-US" dirty="0" smtClean="0"/>
          </a:p>
        </p:txBody>
      </p:sp>
      <p:sp>
        <p:nvSpPr>
          <p:cNvPr id="4" name="Rectangle 7"/>
          <p:cNvSpPr>
            <a:spLocks noGrp="1" noChangeArrowheads="1"/>
          </p:cNvSpPr>
          <p:nvPr>
            <p:ph type="sldNum" sz="quarter" idx="5"/>
          </p:nvPr>
        </p:nvSpPr>
        <p:spPr>
          <a:xfrm>
            <a:off x="3969498" y="8830312"/>
            <a:ext cx="3039319" cy="464503"/>
          </a:xfrm>
          <a:noFill/>
        </p:spPr>
        <p:txBody>
          <a:bodyPr/>
          <a:lstStyle/>
          <a:p>
            <a:fld id="{79A6D8DA-F7D4-441B-ACB1-96CDFD30D251}" type="slidenum">
              <a:rPr lang="en-US" smtClean="0">
                <a:latin typeface="Arial" pitchFamily="34" charset="0"/>
                <a:cs typeface="Arial" pitchFamily="34" charset="0"/>
              </a:rPr>
              <a:pPr/>
              <a:t>13</a:t>
            </a:fld>
            <a:endParaRPr lang="en-US" dirty="0"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6721928" y="6270851"/>
            <a:ext cx="1745631" cy="287791"/>
          </a:xfrm>
        </p:spPr>
        <p:txBody>
          <a:bodyPr/>
          <a:lstStyle>
            <a:lvl1pPr algn="r">
              <a:defRPr/>
            </a:lvl1pPr>
          </a:lstStyle>
          <a:p>
            <a:pPr>
              <a:defRPr/>
            </a:pPr>
            <a:endParaRPr lang="en-US" dirty="0"/>
          </a:p>
        </p:txBody>
      </p:sp>
      <p:sp>
        <p:nvSpPr>
          <p:cNvPr id="7" name="Title 1"/>
          <p:cNvSpPr>
            <a:spLocks noGrp="1"/>
          </p:cNvSpPr>
          <p:nvPr>
            <p:ph type="ctrTitle"/>
          </p:nvPr>
        </p:nvSpPr>
        <p:spPr>
          <a:xfrm>
            <a:off x="397197" y="1330043"/>
            <a:ext cx="6987361" cy="1509310"/>
          </a:xfrm>
        </p:spPr>
        <p:txBody>
          <a:bodyPr anchor="b">
            <a:normAutofit/>
          </a:bodyPr>
          <a:lstStyle>
            <a:lvl1pPr>
              <a:defRPr sz="3600">
                <a:solidFill>
                  <a:srgbClr val="355F9B"/>
                </a:solidFill>
                <a:latin typeface="Arial" pitchFamily="34" charset="0"/>
                <a:cs typeface="Arial" pitchFamily="34" charset="0"/>
              </a:defRPr>
            </a:lvl1pPr>
          </a:lstStyle>
          <a:p>
            <a:r>
              <a:rPr lang="en-US" smtClean="0"/>
              <a:t>Click to edit Master title style</a:t>
            </a:r>
            <a:endParaRPr lang="en-US" dirty="0"/>
          </a:p>
        </p:txBody>
      </p:sp>
      <p:sp>
        <p:nvSpPr>
          <p:cNvPr id="8" name="Text Placeholder 9"/>
          <p:cNvSpPr>
            <a:spLocks noGrp="1"/>
          </p:cNvSpPr>
          <p:nvPr>
            <p:ph type="body" sz="quarter" idx="12"/>
          </p:nvPr>
        </p:nvSpPr>
        <p:spPr>
          <a:xfrm>
            <a:off x="430691" y="3011240"/>
            <a:ext cx="6125160" cy="1034617"/>
          </a:xfrm>
        </p:spPr>
        <p:txBody>
          <a:bodyPr/>
          <a:lstStyle>
            <a:lvl1pPr marL="0" indent="0">
              <a:lnSpc>
                <a:spcPts val="2400"/>
              </a:lnSpc>
              <a:spcBef>
                <a:spcPts val="0"/>
              </a:spcBef>
              <a:buNone/>
              <a:defRPr b="1"/>
            </a:lvl1pPr>
            <a:lvl2pPr marL="287337" indent="0">
              <a:buNone/>
              <a:defRPr b="1"/>
            </a:lvl2pPr>
            <a:lvl3pPr marL="574675" indent="0">
              <a:buNone/>
              <a:defRPr b="1"/>
            </a:lvl3pPr>
            <a:lvl4pPr marL="912812" indent="0">
              <a:buNone/>
              <a:defRPr b="1"/>
            </a:lvl4pPr>
            <a:lvl5pPr marL="1200150" indent="0">
              <a:buNone/>
              <a:defRPr b="1"/>
            </a:lvl5pPr>
          </a:lstStyle>
          <a:p>
            <a:pPr lvl="0"/>
            <a:r>
              <a:rPr lang="en-US" smtClean="0"/>
              <a:t>Click to edit Master text styles</a:t>
            </a:r>
          </a:p>
        </p:txBody>
      </p:sp>
      <p:sp>
        <p:nvSpPr>
          <p:cNvPr id="10" name="Text Placeholder 11"/>
          <p:cNvSpPr>
            <a:spLocks noGrp="1"/>
          </p:cNvSpPr>
          <p:nvPr>
            <p:ph type="body" sz="quarter" idx="13"/>
          </p:nvPr>
        </p:nvSpPr>
        <p:spPr>
          <a:xfrm>
            <a:off x="430691" y="4143191"/>
            <a:ext cx="6133745" cy="1072874"/>
          </a:xfrm>
        </p:spPr>
        <p:txBody>
          <a:bodyPr/>
          <a:lstStyle>
            <a:lvl1pPr marL="0" indent="0">
              <a:lnSpc>
                <a:spcPts val="2400"/>
              </a:lnSpc>
              <a:spcBef>
                <a:spcPts val="0"/>
              </a:spcBef>
              <a:buNone/>
              <a:defRPr sz="2000"/>
            </a:lvl1pPr>
            <a:lvl2pPr marL="287337" indent="0">
              <a:buNone/>
              <a:defRPr/>
            </a:lvl2pPr>
            <a:lvl3pPr marL="574675" indent="0">
              <a:buNone/>
              <a:defRPr/>
            </a:lvl3pPr>
            <a:lvl4pPr marL="912812" indent="0">
              <a:buNone/>
              <a:defRPr/>
            </a:lvl4pPr>
            <a:lvl5pPr marL="1200150" indent="0">
              <a:buNone/>
              <a:defRPr/>
            </a:lvl5pPr>
          </a:lstStyle>
          <a:p>
            <a:pPr lvl="0"/>
            <a:r>
              <a:rPr lang="en-US" smtClean="0"/>
              <a:t>Click to edit Master text styles</a:t>
            </a:r>
          </a:p>
        </p:txBody>
      </p:sp>
      <p:sp>
        <p:nvSpPr>
          <p:cNvPr id="11" name="Slide Number Placeholder 5"/>
          <p:cNvSpPr>
            <a:spLocks noGrp="1"/>
          </p:cNvSpPr>
          <p:nvPr>
            <p:ph type="sldNum" sz="quarter" idx="4"/>
          </p:nvPr>
        </p:nvSpPr>
        <p:spPr>
          <a:xfrm>
            <a:off x="8603673" y="6400800"/>
            <a:ext cx="540327" cy="304800"/>
          </a:xfrm>
          <a:prstGeom prst="rect">
            <a:avLst/>
          </a:prstGeom>
          <a:noFill/>
        </p:spPr>
        <p:txBody>
          <a:bodyPr vert="horz" lIns="91440" tIns="45720" rIns="91440" bIns="45720" rtlCol="0" anchor="ctr"/>
          <a:lstStyle>
            <a:lvl1pPr algn="ctr" fontAlgn="auto">
              <a:spcBef>
                <a:spcPts val="0"/>
              </a:spcBef>
              <a:spcAft>
                <a:spcPts val="0"/>
              </a:spcAft>
              <a:defRPr sz="1200">
                <a:ln>
                  <a:noFill/>
                </a:ln>
                <a:solidFill>
                  <a:prstClr val="white"/>
                </a:solidFill>
                <a:latin typeface="+mn-lt"/>
                <a:cs typeface="+mn-cs"/>
              </a:defRPr>
            </a:lvl1pPr>
          </a:lstStyle>
          <a:p>
            <a:pPr>
              <a:defRPr/>
            </a:pPr>
            <a:fld id="{83EF04B0-09F5-4156-B0F5-C9A54A38EC13}" type="slidenum">
              <a:rPr lang="en-US" smtClean="0"/>
              <a:pPr>
                <a:defRPr/>
              </a:pPr>
              <a:t>‹#›</a:t>
            </a:fld>
            <a:endParaRPr lang="en-US" dirty="0"/>
          </a:p>
        </p:txBody>
      </p:sp>
      <p:cxnSp>
        <p:nvCxnSpPr>
          <p:cNvPr id="14" name="Straight Connector 13"/>
          <p:cNvCxnSpPr/>
          <p:nvPr/>
        </p:nvCxnSpPr>
        <p:spPr>
          <a:xfrm>
            <a:off x="527066" y="2922581"/>
            <a:ext cx="8616934"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1_Sub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16454" y="3241964"/>
            <a:ext cx="5888692" cy="1202084"/>
          </a:xfrm>
        </p:spPr>
        <p:txBody>
          <a:bodyPr>
            <a:normAutofit/>
          </a:bodyPr>
          <a:lstStyle>
            <a:lvl1pPr>
              <a:defRPr sz="4000" baseline="0">
                <a:solidFill>
                  <a:srgbClr val="800000"/>
                </a:solidFill>
                <a:latin typeface="Arial" pitchFamily="34" charset="0"/>
                <a:cs typeface="Arial" pitchFamily="34" charset="0"/>
              </a:defRPr>
            </a:lvl1pPr>
          </a:lstStyle>
          <a:p>
            <a:r>
              <a:rPr lang="en-US" dirty="0" smtClean="0"/>
              <a:t>Click to edit Master subtitle </a:t>
            </a:r>
            <a:endParaRPr lang="en-US" dirty="0"/>
          </a:p>
        </p:txBody>
      </p:sp>
      <p:sp>
        <p:nvSpPr>
          <p:cNvPr id="6" name="Content Placeholder 5"/>
          <p:cNvSpPr>
            <a:spLocks noGrp="1"/>
          </p:cNvSpPr>
          <p:nvPr>
            <p:ph sz="quarter" idx="10" hasCustomPrompt="1"/>
          </p:nvPr>
        </p:nvSpPr>
        <p:spPr>
          <a:xfrm>
            <a:off x="332509" y="224704"/>
            <a:ext cx="8021782" cy="906462"/>
          </a:xfrm>
        </p:spPr>
        <p:txBody>
          <a:bodyPr tIns="0" anchor="ctr" anchorCtr="0"/>
          <a:lstStyle>
            <a:lvl1pPr marL="0" indent="0">
              <a:buNone/>
              <a:defRPr sz="3200" b="1">
                <a:solidFill>
                  <a:schemeClr val="bg1"/>
                </a:solidFill>
                <a:effectLst>
                  <a:outerShdw blurRad="38100" dist="38100" dir="2700000" algn="tl">
                    <a:srgbClr val="000000">
                      <a:alpha val="43137"/>
                    </a:srgbClr>
                  </a:outerShdw>
                </a:effectLst>
                <a:latin typeface="+mj-lt"/>
              </a:defRPr>
            </a:lvl1pPr>
          </a:lstStyle>
          <a:p>
            <a:pPr lvl="0"/>
            <a:r>
              <a:rPr lang="en-US" dirty="0" smtClean="0"/>
              <a:t>Click to Edit Master Title</a:t>
            </a:r>
            <a:endParaRPr lang="en-US" dirty="0"/>
          </a:p>
        </p:txBody>
      </p:sp>
    </p:spTree>
    <p:extLst>
      <p:ext uri="{BB962C8B-B14F-4D97-AF65-F5344CB8AC3E}">
        <p14:creationId xmlns:p14="http://schemas.microsoft.com/office/powerpoint/2010/main" val="2656836692"/>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1"/>
          <p:cNvSpPr>
            <a:spLocks noGrp="1"/>
          </p:cNvSpPr>
          <p:nvPr>
            <p:ph type="sldNum" sz="quarter" idx="10"/>
          </p:nvPr>
        </p:nvSpPr>
        <p:spPr/>
        <p:txBody>
          <a:bodyPr/>
          <a:lstStyle>
            <a:lvl1pPr>
              <a:defRPr/>
            </a:lvl1pPr>
          </a:lstStyle>
          <a:p>
            <a:pPr>
              <a:defRPr/>
            </a:pPr>
            <a:fld id="{06C7A4BD-F47A-4959-AE74-F3A6ED372297}" type="slidenum">
              <a:rPr lang="en-US"/>
              <a:pPr>
                <a:defRPr/>
              </a:pPr>
              <a:t>‹#›</a:t>
            </a:fld>
            <a:endParaRPr lang="en-US" dirty="0"/>
          </a:p>
        </p:txBody>
      </p:sp>
    </p:spTree>
    <p:extLst>
      <p:ext uri="{BB962C8B-B14F-4D97-AF65-F5344CB8AC3E}">
        <p14:creationId xmlns:p14="http://schemas.microsoft.com/office/powerpoint/2010/main" val="177347619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a-Title, No Bullet, Bulle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spcBef>
                <a:spcPts val="1500"/>
              </a:spcBef>
              <a:buClr>
                <a:srgbClr val="990033"/>
              </a:buClr>
              <a:buFontTx/>
              <a:buNone/>
              <a:defRPr b="1" i="1" baseline="0">
                <a:solidFill>
                  <a:schemeClr val="tx1"/>
                </a:solidFill>
                <a:latin typeface="Arial" pitchFamily="34" charset="0"/>
                <a:cs typeface="Arial" pitchFamily="34" charset="0"/>
              </a:defRPr>
            </a:lvl1pPr>
            <a:lvl2pPr marL="287338" indent="-287338">
              <a:lnSpc>
                <a:spcPts val="2500"/>
              </a:lnSpc>
              <a:spcBef>
                <a:spcPts val="1000"/>
              </a:spcBef>
              <a:buClr>
                <a:srgbClr val="990033"/>
              </a:buClr>
              <a:buFont typeface="Wingdings" charset="2"/>
              <a:buChar char="§"/>
              <a:defRPr sz="2400">
                <a:solidFill>
                  <a:schemeClr val="tx1">
                    <a:lumMod val="95000"/>
                    <a:lumOff val="5000"/>
                  </a:schemeClr>
                </a:solidFill>
                <a:latin typeface="Arial" pitchFamily="34" charset="0"/>
                <a:cs typeface="Arial" pitchFamily="34" charset="0"/>
              </a:defRPr>
            </a:lvl2pPr>
            <a:lvl3pPr marL="574675" indent="-287338">
              <a:lnSpc>
                <a:spcPts val="2300"/>
              </a:lnSpc>
              <a:spcBef>
                <a:spcPts val="400"/>
              </a:spcBef>
              <a:buClr>
                <a:srgbClr val="990033"/>
              </a:buClr>
              <a:buFont typeface="Lucida Grande"/>
              <a:buChar char="-"/>
              <a:defRPr sz="2200">
                <a:solidFill>
                  <a:srgbClr val="595959"/>
                </a:solidFill>
                <a:latin typeface="Arial" pitchFamily="34" charset="0"/>
                <a:cs typeface="Arial" pitchFamily="34" charset="0"/>
              </a:defRPr>
            </a:lvl3pPr>
            <a:lvl4pPr>
              <a:buClr>
                <a:srgbClr val="990033"/>
              </a:buClr>
              <a:defRPr>
                <a:solidFill>
                  <a:srgbClr val="595959"/>
                </a:solidFill>
                <a:latin typeface="Arial" pitchFamily="34" charset="0"/>
                <a:cs typeface="Arial" pitchFamily="34" charset="0"/>
              </a:defRPr>
            </a:lvl4pPr>
            <a:lvl5pPr>
              <a:buClr>
                <a:srgbClr val="990033"/>
              </a:buClr>
              <a:defRPr>
                <a:solidFill>
                  <a:srgbClr val="595959"/>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Placeholder 1"/>
          <p:cNvSpPr>
            <a:spLocks noGrp="1"/>
          </p:cNvSpPr>
          <p:nvPr>
            <p:ph type="title"/>
          </p:nvPr>
        </p:nvSpPr>
        <p:spPr bwMode="auto">
          <a:xfrm>
            <a:off x="582780" y="461042"/>
            <a:ext cx="8104020" cy="1061267"/>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Date Placeholder 3"/>
          <p:cNvSpPr>
            <a:spLocks noGrp="1"/>
          </p:cNvSpPr>
          <p:nvPr>
            <p:ph type="dt" sz="half" idx="10"/>
          </p:nvPr>
        </p:nvSpPr>
        <p:spPr>
          <a:xfrm>
            <a:off x="6294438" y="6256338"/>
            <a:ext cx="2133600" cy="365125"/>
          </a:xfrm>
          <a:prstGeom prst="rect">
            <a:avLst/>
          </a:prstGeom>
        </p:spPr>
        <p:txBody>
          <a:bodyPr/>
          <a:lstStyle>
            <a:lvl1pPr>
              <a:defRPr/>
            </a:lvl1pPr>
          </a:lstStyle>
          <a:p>
            <a:pPr>
              <a:defRPr/>
            </a:pPr>
            <a:r>
              <a:rPr lang="en-US" dirty="0" smtClean="0"/>
              <a:t>November 18, 2011</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E99B4265-B998-4734-8F0D-919E77C54A4D}"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Sub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 name="Picture 5" descr="TitleUnderline.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4260850"/>
            <a:ext cx="914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userDrawn="1"/>
        </p:nvSpPr>
        <p:spPr>
          <a:xfrm>
            <a:off x="74613" y="257175"/>
            <a:ext cx="8312150" cy="585788"/>
          </a:xfrm>
          <a:prstGeom prst="rect">
            <a:avLst/>
          </a:prstGeom>
          <a:noFill/>
        </p:spPr>
        <p:txBody>
          <a:bodyPr>
            <a:spAutoFit/>
          </a:bodyPr>
          <a:lstStyle/>
          <a:p>
            <a:pPr>
              <a:defRPr/>
            </a:pPr>
            <a:r>
              <a:rPr lang="en-US" sz="3200" b="1" dirty="0">
                <a:solidFill>
                  <a:schemeClr val="bg1"/>
                </a:solidFill>
                <a:effectLst>
                  <a:outerShdw blurRad="50800" dist="38100" dir="2700000" algn="tl" rotWithShape="0">
                    <a:prstClr val="black">
                      <a:alpha val="40000"/>
                    </a:prstClr>
                  </a:outerShdw>
                </a:effectLst>
                <a:latin typeface="+mj-lt"/>
                <a:cs typeface="+mn-cs"/>
              </a:rPr>
              <a:t>Financial Accounting Standards Board</a:t>
            </a:r>
          </a:p>
        </p:txBody>
      </p:sp>
      <p:sp>
        <p:nvSpPr>
          <p:cNvPr id="2" name="Title 1"/>
          <p:cNvSpPr>
            <a:spLocks noGrp="1"/>
          </p:cNvSpPr>
          <p:nvPr>
            <p:ph type="ctrTitle"/>
          </p:nvPr>
        </p:nvSpPr>
        <p:spPr>
          <a:xfrm>
            <a:off x="2716454" y="2739063"/>
            <a:ext cx="6427546" cy="1704985"/>
          </a:xfrm>
        </p:spPr>
        <p:txBody>
          <a:bodyPr wrap="square"/>
          <a:lstStyle>
            <a:lvl1pPr>
              <a:defRPr sz="4000" baseline="0">
                <a:solidFill>
                  <a:srgbClr val="800000"/>
                </a:solidFill>
                <a:latin typeface="Arial" pitchFamily="34" charset="0"/>
                <a:cs typeface="Arial" pitchFamily="34" charset="0"/>
              </a:defRPr>
            </a:lvl1pPr>
          </a:lstStyle>
          <a:p>
            <a:r>
              <a:rPr lang="en-US" smtClean="0"/>
              <a:t>Click to edit Master title style</a:t>
            </a:r>
            <a:endParaRPr lang="en-US" dirty="0"/>
          </a:p>
        </p:txBody>
      </p:sp>
      <p:sp>
        <p:nvSpPr>
          <p:cNvPr id="5" name="Date Placeholder 3"/>
          <p:cNvSpPr>
            <a:spLocks noGrp="1"/>
          </p:cNvSpPr>
          <p:nvPr>
            <p:ph type="dt" sz="half" idx="10"/>
          </p:nvPr>
        </p:nvSpPr>
        <p:spPr>
          <a:xfrm>
            <a:off x="1292225" y="6243638"/>
            <a:ext cx="2133600" cy="365125"/>
          </a:xfrm>
          <a:prstGeom prst="rect">
            <a:avLst/>
          </a:prstGeom>
        </p:spPr>
        <p:txBody>
          <a:bodyPr/>
          <a:lstStyle>
            <a:lvl1pPr algn="l">
              <a:defRPr>
                <a:latin typeface="Arial" charset="0"/>
                <a:cs typeface="+mn-cs"/>
              </a:defRPr>
            </a:lvl1pPr>
          </a:lstStyle>
          <a:p>
            <a:pPr>
              <a:defRPr/>
            </a:pPr>
            <a:endParaRPr lang="en-US" dirty="0"/>
          </a:p>
        </p:txBody>
      </p:sp>
      <p:sp>
        <p:nvSpPr>
          <p:cNvPr id="6" name="Slide Number Placeholder 6"/>
          <p:cNvSpPr>
            <a:spLocks noGrp="1"/>
          </p:cNvSpPr>
          <p:nvPr>
            <p:ph type="sldNum" sz="quarter" idx="11"/>
          </p:nvPr>
        </p:nvSpPr>
        <p:spPr/>
        <p:txBody>
          <a:bodyPr/>
          <a:lstStyle>
            <a:lvl1pPr>
              <a:defRPr/>
            </a:lvl1pPr>
          </a:lstStyle>
          <a:p>
            <a:pPr>
              <a:defRPr/>
            </a:pPr>
            <a:fld id="{8F4539A4-C646-4A1B-A9C0-1A3C855DA8D5}" type="slidenum">
              <a:rPr lang="en-US"/>
              <a:pPr>
                <a:defRPr/>
              </a:pPr>
              <a:t>‹#›</a:t>
            </a:fld>
            <a:endParaRPr lang="en-US" dirty="0"/>
          </a:p>
        </p:txBody>
      </p:sp>
    </p:spTree>
    <p:extLst>
      <p:ext uri="{BB962C8B-B14F-4D97-AF65-F5344CB8AC3E}">
        <p14:creationId xmlns:p14="http://schemas.microsoft.com/office/powerpoint/2010/main" val="1446102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1_Sub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 name="Picture 5" descr="TitleUnderline.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4260850"/>
            <a:ext cx="914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userDrawn="1"/>
        </p:nvSpPr>
        <p:spPr>
          <a:xfrm>
            <a:off x="74613" y="257175"/>
            <a:ext cx="8312150" cy="585788"/>
          </a:xfrm>
          <a:prstGeom prst="rect">
            <a:avLst/>
          </a:prstGeom>
          <a:noFill/>
        </p:spPr>
        <p:txBody>
          <a:bodyPr>
            <a:spAutoFit/>
          </a:bodyPr>
          <a:lstStyle/>
          <a:p>
            <a:pPr>
              <a:defRPr/>
            </a:pPr>
            <a:r>
              <a:rPr lang="en-US" sz="3200" b="1" dirty="0">
                <a:solidFill>
                  <a:prstClr val="white"/>
                </a:solidFill>
                <a:effectLst>
                  <a:outerShdw blurRad="50800" dist="38100" dir="2700000" algn="tl" rotWithShape="0">
                    <a:prstClr val="black">
                      <a:alpha val="40000"/>
                    </a:prstClr>
                  </a:outerShdw>
                </a:effectLst>
                <a:latin typeface="Candara"/>
              </a:rPr>
              <a:t>Financial Accounting Standards Board</a:t>
            </a:r>
          </a:p>
        </p:txBody>
      </p:sp>
      <p:sp>
        <p:nvSpPr>
          <p:cNvPr id="2" name="Title 1"/>
          <p:cNvSpPr>
            <a:spLocks noGrp="1"/>
          </p:cNvSpPr>
          <p:nvPr>
            <p:ph type="ctrTitle"/>
          </p:nvPr>
        </p:nvSpPr>
        <p:spPr>
          <a:xfrm>
            <a:off x="2716454" y="2739063"/>
            <a:ext cx="6427546" cy="1704985"/>
          </a:xfrm>
        </p:spPr>
        <p:txBody>
          <a:bodyPr wrap="square"/>
          <a:lstStyle>
            <a:lvl1pPr>
              <a:defRPr sz="4000" baseline="0">
                <a:solidFill>
                  <a:srgbClr val="800000"/>
                </a:solidFill>
                <a:latin typeface="Arial" pitchFamily="34" charset="0"/>
                <a:cs typeface="Arial" pitchFamily="34" charset="0"/>
              </a:defRPr>
            </a:lvl1pPr>
          </a:lstStyle>
          <a:p>
            <a:r>
              <a:rPr lang="en-US" smtClean="0"/>
              <a:t>Click to edit Master title style</a:t>
            </a:r>
            <a:endParaRPr lang="en-US" dirty="0"/>
          </a:p>
        </p:txBody>
      </p:sp>
      <p:sp>
        <p:nvSpPr>
          <p:cNvPr id="5" name="Date Placeholder 3"/>
          <p:cNvSpPr>
            <a:spLocks noGrp="1"/>
          </p:cNvSpPr>
          <p:nvPr>
            <p:ph type="dt" sz="half" idx="10"/>
          </p:nvPr>
        </p:nvSpPr>
        <p:spPr>
          <a:xfrm>
            <a:off x="1292225" y="6243638"/>
            <a:ext cx="2133600" cy="365125"/>
          </a:xfrm>
          <a:prstGeom prst="rect">
            <a:avLst/>
          </a:prstGeom>
        </p:spPr>
        <p:txBody>
          <a:bodyPr/>
          <a:lstStyle>
            <a:lvl1pPr algn="l">
              <a:defRPr>
                <a:latin typeface="Arial" charset="0"/>
                <a:cs typeface="+mn-cs"/>
              </a:defRPr>
            </a:lvl1pPr>
          </a:lstStyle>
          <a:p>
            <a:pPr>
              <a:defRPr/>
            </a:pPr>
            <a:endParaRPr lang="en-US" dirty="0">
              <a:solidFill>
                <a:prstClr val="black"/>
              </a:solidFill>
            </a:endParaRPr>
          </a:p>
        </p:txBody>
      </p:sp>
      <p:sp>
        <p:nvSpPr>
          <p:cNvPr id="6" name="Slide Number Placeholder 6"/>
          <p:cNvSpPr>
            <a:spLocks noGrp="1"/>
          </p:cNvSpPr>
          <p:nvPr>
            <p:ph type="sldNum" sz="quarter" idx="11"/>
          </p:nvPr>
        </p:nvSpPr>
        <p:spPr/>
        <p:txBody>
          <a:bodyPr/>
          <a:lstStyle>
            <a:lvl1pPr>
              <a:defRPr/>
            </a:lvl1pPr>
          </a:lstStyle>
          <a:p>
            <a:pPr>
              <a:defRPr/>
            </a:pPr>
            <a:fld id="{8F4539A4-C646-4A1B-A9C0-1A3C855DA8D5}"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11916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Sub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 name="Picture 5" descr="TitleUnderline.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4260850"/>
            <a:ext cx="914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userDrawn="1"/>
        </p:nvSpPr>
        <p:spPr>
          <a:xfrm>
            <a:off x="74613" y="257175"/>
            <a:ext cx="8312150" cy="585788"/>
          </a:xfrm>
          <a:prstGeom prst="rect">
            <a:avLst/>
          </a:prstGeom>
          <a:noFill/>
        </p:spPr>
        <p:txBody>
          <a:bodyPr>
            <a:spAutoFit/>
          </a:bodyPr>
          <a:lstStyle/>
          <a:p>
            <a:pPr>
              <a:defRPr/>
            </a:pPr>
            <a:r>
              <a:rPr lang="en-US" sz="3200" b="1" dirty="0">
                <a:solidFill>
                  <a:schemeClr val="bg1"/>
                </a:solidFill>
                <a:effectLst>
                  <a:outerShdw blurRad="50800" dist="38100" dir="2700000" algn="tl" rotWithShape="0">
                    <a:prstClr val="black">
                      <a:alpha val="40000"/>
                    </a:prstClr>
                  </a:outerShdw>
                </a:effectLst>
                <a:latin typeface="+mj-lt"/>
                <a:cs typeface="+mn-cs"/>
              </a:rPr>
              <a:t>Financial Accounting Standards Board</a:t>
            </a:r>
          </a:p>
        </p:txBody>
      </p:sp>
      <p:sp>
        <p:nvSpPr>
          <p:cNvPr id="2" name="Title 1"/>
          <p:cNvSpPr>
            <a:spLocks noGrp="1"/>
          </p:cNvSpPr>
          <p:nvPr>
            <p:ph type="ctrTitle"/>
          </p:nvPr>
        </p:nvSpPr>
        <p:spPr>
          <a:xfrm>
            <a:off x="2716454" y="2739063"/>
            <a:ext cx="6427546" cy="1704985"/>
          </a:xfrm>
        </p:spPr>
        <p:txBody>
          <a:bodyPr wrap="square"/>
          <a:lstStyle>
            <a:lvl1pPr>
              <a:defRPr sz="4000" baseline="0">
                <a:solidFill>
                  <a:srgbClr val="800000"/>
                </a:solidFill>
                <a:latin typeface="Arial" pitchFamily="34" charset="0"/>
                <a:cs typeface="Arial" pitchFamily="34" charset="0"/>
              </a:defRPr>
            </a:lvl1pPr>
          </a:lstStyle>
          <a:p>
            <a:r>
              <a:rPr lang="en-US" smtClean="0"/>
              <a:t>Click to edit Master title style</a:t>
            </a:r>
            <a:endParaRPr lang="en-US" dirty="0"/>
          </a:p>
        </p:txBody>
      </p:sp>
      <p:sp>
        <p:nvSpPr>
          <p:cNvPr id="5" name="Date Placeholder 3"/>
          <p:cNvSpPr>
            <a:spLocks noGrp="1"/>
          </p:cNvSpPr>
          <p:nvPr>
            <p:ph type="dt" sz="half" idx="10"/>
          </p:nvPr>
        </p:nvSpPr>
        <p:spPr>
          <a:xfrm>
            <a:off x="1292225" y="6243638"/>
            <a:ext cx="2133600" cy="365125"/>
          </a:xfrm>
          <a:prstGeom prst="rect">
            <a:avLst/>
          </a:prstGeom>
        </p:spPr>
        <p:txBody>
          <a:bodyPr/>
          <a:lstStyle>
            <a:lvl1pPr algn="l">
              <a:defRPr>
                <a:latin typeface="Arial" charset="0"/>
                <a:cs typeface="+mn-cs"/>
              </a:defRPr>
            </a:lvl1pPr>
          </a:lstStyle>
          <a:p>
            <a:pPr>
              <a:defRPr/>
            </a:pPr>
            <a:endParaRPr lang="en-US" dirty="0"/>
          </a:p>
        </p:txBody>
      </p:sp>
      <p:sp>
        <p:nvSpPr>
          <p:cNvPr id="6" name="Slide Number Placeholder 6"/>
          <p:cNvSpPr>
            <a:spLocks noGrp="1"/>
          </p:cNvSpPr>
          <p:nvPr>
            <p:ph type="sldNum" sz="quarter" idx="11"/>
          </p:nvPr>
        </p:nvSpPr>
        <p:spPr/>
        <p:txBody>
          <a:bodyPr/>
          <a:lstStyle>
            <a:lvl1pPr>
              <a:defRPr/>
            </a:lvl1pPr>
          </a:lstStyle>
          <a:p>
            <a:pPr>
              <a:defRPr/>
            </a:pPr>
            <a:fld id="{8F4539A4-C646-4A1B-A9C0-1A3C855DA8D5}" type="slidenum">
              <a:rPr lang="en-US"/>
              <a:pPr>
                <a:defRPr/>
              </a:pPr>
              <a:t>‹#›</a:t>
            </a:fld>
            <a:endParaRPr lang="en-US" dirty="0"/>
          </a:p>
        </p:txBody>
      </p:sp>
    </p:spTree>
    <p:extLst>
      <p:ext uri="{BB962C8B-B14F-4D97-AF65-F5344CB8AC3E}">
        <p14:creationId xmlns:p14="http://schemas.microsoft.com/office/powerpoint/2010/main" val="1446102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4_Sub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16454" y="3241964"/>
            <a:ext cx="5888692" cy="1202084"/>
          </a:xfrm>
        </p:spPr>
        <p:txBody>
          <a:bodyPr>
            <a:normAutofit/>
          </a:bodyPr>
          <a:lstStyle>
            <a:lvl1pPr>
              <a:defRPr sz="4000" baseline="0">
                <a:solidFill>
                  <a:srgbClr val="800000"/>
                </a:solidFill>
                <a:latin typeface="Arial" pitchFamily="34" charset="0"/>
                <a:cs typeface="Arial" pitchFamily="34" charset="0"/>
              </a:defRPr>
            </a:lvl1pPr>
          </a:lstStyle>
          <a:p>
            <a:r>
              <a:rPr lang="en-US" dirty="0" smtClean="0"/>
              <a:t>Click to edit Master subtitle </a:t>
            </a:r>
            <a:endParaRPr lang="en-US" dirty="0"/>
          </a:p>
        </p:txBody>
      </p:sp>
      <p:sp>
        <p:nvSpPr>
          <p:cNvPr id="6" name="Content Placeholder 5"/>
          <p:cNvSpPr>
            <a:spLocks noGrp="1"/>
          </p:cNvSpPr>
          <p:nvPr>
            <p:ph sz="quarter" idx="10" hasCustomPrompt="1"/>
          </p:nvPr>
        </p:nvSpPr>
        <p:spPr>
          <a:xfrm>
            <a:off x="332509" y="224704"/>
            <a:ext cx="8021782" cy="906462"/>
          </a:xfrm>
        </p:spPr>
        <p:txBody>
          <a:bodyPr tIns="0" anchor="ctr" anchorCtr="0"/>
          <a:lstStyle>
            <a:lvl1pPr marL="0" indent="0">
              <a:buNone/>
              <a:defRPr sz="3200" b="1">
                <a:solidFill>
                  <a:schemeClr val="bg1"/>
                </a:solidFill>
                <a:effectLst>
                  <a:outerShdw blurRad="38100" dist="38100" dir="2700000" algn="tl">
                    <a:srgbClr val="000000">
                      <a:alpha val="43137"/>
                    </a:srgbClr>
                  </a:outerShdw>
                </a:effectLst>
                <a:latin typeface="+mj-lt"/>
              </a:defRPr>
            </a:lvl1pPr>
          </a:lstStyle>
          <a:p>
            <a:pPr lvl="0"/>
            <a:r>
              <a:rPr lang="en-US" dirty="0" smtClean="0"/>
              <a:t>Click to Edit Master Title</a:t>
            </a:r>
            <a:endParaRPr lang="en-US" dirty="0"/>
          </a:p>
        </p:txBody>
      </p:sp>
    </p:spTree>
    <p:extLst>
      <p:ext uri="{BB962C8B-B14F-4D97-AF65-F5344CB8AC3E}">
        <p14:creationId xmlns:p14="http://schemas.microsoft.com/office/powerpoint/2010/main" val="2656836692"/>
      </p:ext>
    </p:extLst>
  </p:cSld>
  <p:clrMapOvr>
    <a:masterClrMapping/>
  </p:clrMapOvr>
  <p:timing>
    <p:tnLst>
      <p:par>
        <p:cTn id="1" dur="indefinite" restart="never" nodeType="tmRoot"/>
      </p:par>
    </p:tn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2_Sub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 name="Picture 5" descr="TitleUnderline.png"/>
          <p:cNvPicPr>
            <a:picLocks noChangeAspect="1"/>
          </p:cNvPicPr>
          <p:nvPr userDrawn="1"/>
        </p:nvPicPr>
        <p:blipFill>
          <a:blip r:embed="rId3" cstate="print"/>
          <a:srcRect/>
          <a:stretch>
            <a:fillRect/>
          </a:stretch>
        </p:blipFill>
        <p:spPr bwMode="auto">
          <a:xfrm>
            <a:off x="0" y="4260850"/>
            <a:ext cx="9144000" cy="365125"/>
          </a:xfrm>
          <a:prstGeom prst="rect">
            <a:avLst/>
          </a:prstGeom>
          <a:noFill/>
          <a:ln w="9525">
            <a:noFill/>
            <a:miter lim="800000"/>
            <a:headEnd/>
            <a:tailEnd/>
          </a:ln>
        </p:spPr>
      </p:pic>
      <p:sp>
        <p:nvSpPr>
          <p:cNvPr id="4" name="TextBox 3"/>
          <p:cNvSpPr txBox="1"/>
          <p:nvPr userDrawn="1"/>
        </p:nvSpPr>
        <p:spPr>
          <a:xfrm>
            <a:off x="74613" y="257175"/>
            <a:ext cx="8312150" cy="585788"/>
          </a:xfrm>
          <a:prstGeom prst="rect">
            <a:avLst/>
          </a:prstGeom>
          <a:noFill/>
        </p:spPr>
        <p:txBody>
          <a:bodyPr>
            <a:spAutoFit/>
          </a:bodyPr>
          <a:lstStyle/>
          <a:p>
            <a:pPr>
              <a:defRPr/>
            </a:pPr>
            <a:r>
              <a:rPr lang="en-US" sz="3200" b="1" dirty="0">
                <a:solidFill>
                  <a:schemeClr val="bg1"/>
                </a:solidFill>
                <a:effectLst>
                  <a:outerShdw blurRad="50800" dist="38100" dir="2700000" algn="tl" rotWithShape="0">
                    <a:prstClr val="black">
                      <a:alpha val="40000"/>
                    </a:prstClr>
                  </a:outerShdw>
                </a:effectLst>
                <a:latin typeface="+mj-lt"/>
                <a:cs typeface="+mn-cs"/>
              </a:rPr>
              <a:t>Financial Accounting Standards Board</a:t>
            </a:r>
          </a:p>
        </p:txBody>
      </p:sp>
      <p:sp>
        <p:nvSpPr>
          <p:cNvPr id="2" name="Title 1"/>
          <p:cNvSpPr>
            <a:spLocks noGrp="1"/>
          </p:cNvSpPr>
          <p:nvPr>
            <p:ph type="ctrTitle"/>
          </p:nvPr>
        </p:nvSpPr>
        <p:spPr>
          <a:xfrm>
            <a:off x="2716454" y="2739063"/>
            <a:ext cx="6427546" cy="1704985"/>
          </a:xfrm>
        </p:spPr>
        <p:txBody>
          <a:bodyPr wrap="square"/>
          <a:lstStyle>
            <a:lvl1pPr>
              <a:defRPr sz="4000" baseline="0">
                <a:solidFill>
                  <a:srgbClr val="800000"/>
                </a:solidFill>
                <a:latin typeface="Arial" pitchFamily="34" charset="0"/>
                <a:cs typeface="Arial" pitchFamily="34" charset="0"/>
              </a:defRPr>
            </a:lvl1pPr>
          </a:lstStyle>
          <a:p>
            <a:r>
              <a:rPr lang="en-US" smtClean="0"/>
              <a:t>Click to edit Master title style</a:t>
            </a:r>
            <a:endParaRPr lang="en-US" dirty="0"/>
          </a:p>
        </p:txBody>
      </p:sp>
      <p:sp>
        <p:nvSpPr>
          <p:cNvPr id="5" name="Date Placeholder 3"/>
          <p:cNvSpPr>
            <a:spLocks noGrp="1"/>
          </p:cNvSpPr>
          <p:nvPr>
            <p:ph type="dt" sz="half" idx="10"/>
          </p:nvPr>
        </p:nvSpPr>
        <p:spPr>
          <a:xfrm>
            <a:off x="1292225" y="6243638"/>
            <a:ext cx="2133600" cy="365125"/>
          </a:xfrm>
          <a:prstGeom prst="rect">
            <a:avLst/>
          </a:prstGeom>
        </p:spPr>
        <p:txBody>
          <a:bodyPr/>
          <a:lstStyle>
            <a:lvl1pPr algn="l">
              <a:defRPr dirty="0">
                <a:latin typeface="Arial" charset="0"/>
                <a:cs typeface="+mn-cs"/>
              </a:defRPr>
            </a:lvl1pPr>
          </a:lstStyle>
          <a:p>
            <a:pPr>
              <a:defRPr/>
            </a:pPr>
            <a:endParaRPr lang="en-US" dirty="0"/>
          </a:p>
        </p:txBody>
      </p:sp>
      <p:sp>
        <p:nvSpPr>
          <p:cNvPr id="6" name="Slide Number Placeholder 6"/>
          <p:cNvSpPr>
            <a:spLocks noGrp="1"/>
          </p:cNvSpPr>
          <p:nvPr>
            <p:ph type="sldNum" sz="quarter" idx="11"/>
          </p:nvPr>
        </p:nvSpPr>
        <p:spPr/>
        <p:txBody>
          <a:bodyPr/>
          <a:lstStyle>
            <a:lvl1pPr>
              <a:defRPr/>
            </a:lvl1pPr>
          </a:lstStyle>
          <a:p>
            <a:pPr>
              <a:defRPr/>
            </a:pPr>
            <a:fld id="{40F2C8E8-28F2-4E6E-8F6E-C7A254D92610}"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5_Sub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16454" y="3241964"/>
            <a:ext cx="5888692" cy="1202084"/>
          </a:xfrm>
        </p:spPr>
        <p:txBody>
          <a:bodyPr>
            <a:normAutofit/>
          </a:bodyPr>
          <a:lstStyle>
            <a:lvl1pPr>
              <a:defRPr sz="4000" baseline="0">
                <a:solidFill>
                  <a:srgbClr val="800000"/>
                </a:solidFill>
                <a:latin typeface="Arial" pitchFamily="34" charset="0"/>
                <a:cs typeface="Arial" pitchFamily="34" charset="0"/>
              </a:defRPr>
            </a:lvl1pPr>
          </a:lstStyle>
          <a:p>
            <a:r>
              <a:rPr lang="en-US" dirty="0" smtClean="0"/>
              <a:t>Click to edit Master subtitle </a:t>
            </a:r>
            <a:endParaRPr lang="en-US" dirty="0"/>
          </a:p>
        </p:txBody>
      </p:sp>
      <p:sp>
        <p:nvSpPr>
          <p:cNvPr id="6" name="Content Placeholder 5"/>
          <p:cNvSpPr>
            <a:spLocks noGrp="1"/>
          </p:cNvSpPr>
          <p:nvPr>
            <p:ph sz="quarter" idx="10" hasCustomPrompt="1"/>
          </p:nvPr>
        </p:nvSpPr>
        <p:spPr>
          <a:xfrm>
            <a:off x="332509" y="224704"/>
            <a:ext cx="8021782" cy="906462"/>
          </a:xfrm>
        </p:spPr>
        <p:txBody>
          <a:bodyPr tIns="0" anchor="ctr" anchorCtr="0"/>
          <a:lstStyle>
            <a:lvl1pPr marL="0" indent="0">
              <a:buNone/>
              <a:defRPr sz="3200" b="1">
                <a:solidFill>
                  <a:schemeClr val="bg1"/>
                </a:solidFill>
                <a:effectLst>
                  <a:outerShdw blurRad="38100" dist="38100" dir="2700000" algn="tl">
                    <a:srgbClr val="000000">
                      <a:alpha val="43137"/>
                    </a:srgbClr>
                  </a:outerShdw>
                </a:effectLst>
                <a:latin typeface="+mj-lt"/>
              </a:defRPr>
            </a:lvl1pPr>
          </a:lstStyle>
          <a:p>
            <a:pPr lvl="0"/>
            <a:r>
              <a:rPr lang="en-US" dirty="0" smtClean="0"/>
              <a:t>Click to Edit Master Title</a:t>
            </a:r>
            <a:endParaRPr lang="en-US" dirty="0"/>
          </a:p>
        </p:txBody>
      </p:sp>
    </p:spTree>
    <p:extLst>
      <p:ext uri="{BB962C8B-B14F-4D97-AF65-F5344CB8AC3E}">
        <p14:creationId xmlns:p14="http://schemas.microsoft.com/office/powerpoint/2010/main" val="2656836692"/>
      </p:ext>
    </p:extLst>
  </p:cSld>
  <p:clrMapOvr>
    <a:masterClrMapping/>
  </p:clrMapOvr>
  <p:timing>
    <p:tnLst>
      <p:par>
        <p:cTn id="1" dur="indefinite" restart="never" nodeType="tmRoot"/>
      </p:par>
    </p:tnLst>
  </p:timing>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6_Sub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16454" y="3241964"/>
            <a:ext cx="5888692" cy="1202084"/>
          </a:xfrm>
        </p:spPr>
        <p:txBody>
          <a:bodyPr>
            <a:normAutofit/>
          </a:bodyPr>
          <a:lstStyle>
            <a:lvl1pPr>
              <a:defRPr sz="4000" baseline="0">
                <a:solidFill>
                  <a:srgbClr val="800000"/>
                </a:solidFill>
                <a:latin typeface="Arial" pitchFamily="34" charset="0"/>
                <a:cs typeface="Arial" pitchFamily="34" charset="0"/>
              </a:defRPr>
            </a:lvl1pPr>
          </a:lstStyle>
          <a:p>
            <a:r>
              <a:rPr lang="en-US" dirty="0" smtClean="0"/>
              <a:t>Click to edit Master subtitle </a:t>
            </a:r>
            <a:endParaRPr lang="en-US" dirty="0"/>
          </a:p>
        </p:txBody>
      </p:sp>
      <p:sp>
        <p:nvSpPr>
          <p:cNvPr id="6" name="Content Placeholder 5"/>
          <p:cNvSpPr>
            <a:spLocks noGrp="1"/>
          </p:cNvSpPr>
          <p:nvPr>
            <p:ph sz="quarter" idx="10" hasCustomPrompt="1"/>
          </p:nvPr>
        </p:nvSpPr>
        <p:spPr>
          <a:xfrm>
            <a:off x="332509" y="224704"/>
            <a:ext cx="8021782" cy="906462"/>
          </a:xfrm>
        </p:spPr>
        <p:txBody>
          <a:bodyPr tIns="0" anchor="ctr" anchorCtr="0"/>
          <a:lstStyle>
            <a:lvl1pPr marL="0" indent="0">
              <a:buNone/>
              <a:defRPr sz="3200" b="1">
                <a:solidFill>
                  <a:schemeClr val="bg1"/>
                </a:solidFill>
                <a:effectLst>
                  <a:outerShdw blurRad="38100" dist="38100" dir="2700000" algn="tl">
                    <a:srgbClr val="000000">
                      <a:alpha val="43137"/>
                    </a:srgbClr>
                  </a:outerShdw>
                </a:effectLst>
                <a:latin typeface="+mj-lt"/>
              </a:defRPr>
            </a:lvl1pPr>
          </a:lstStyle>
          <a:p>
            <a:pPr lvl="0"/>
            <a:r>
              <a:rPr lang="en-US" dirty="0" smtClean="0"/>
              <a:t>Click to Edit Master Title</a:t>
            </a:r>
            <a:endParaRPr lang="en-US" dirty="0"/>
          </a:p>
        </p:txBody>
      </p:sp>
    </p:spTree>
    <p:extLst>
      <p:ext uri="{BB962C8B-B14F-4D97-AF65-F5344CB8AC3E}">
        <p14:creationId xmlns:p14="http://schemas.microsoft.com/office/powerpoint/2010/main" val="2656836692"/>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ub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397197" y="1406068"/>
            <a:ext cx="6996017" cy="1433285"/>
          </a:xfrm>
        </p:spPr>
        <p:txBody>
          <a:bodyPr anchor="b">
            <a:normAutofit/>
          </a:bodyPr>
          <a:lstStyle>
            <a:lvl1pPr>
              <a:defRPr sz="3600" baseline="0">
                <a:solidFill>
                  <a:srgbClr val="355F9B"/>
                </a:solidFill>
                <a:latin typeface="Arial" pitchFamily="34" charset="0"/>
                <a:cs typeface="Arial" pitchFamily="34" charset="0"/>
              </a:defRPr>
            </a:lvl1pPr>
          </a:lstStyle>
          <a:p>
            <a:r>
              <a:rPr lang="en-US" dirty="0" smtClean="0"/>
              <a:t>Click to edit Master subtitle </a:t>
            </a:r>
            <a:endParaRPr lang="en-US" dirty="0"/>
          </a:p>
        </p:txBody>
      </p:sp>
      <p:sp>
        <p:nvSpPr>
          <p:cNvPr id="12" name="Date Placeholder 3"/>
          <p:cNvSpPr>
            <a:spLocks noGrp="1"/>
          </p:cNvSpPr>
          <p:nvPr>
            <p:ph type="dt" sz="half" idx="10"/>
          </p:nvPr>
        </p:nvSpPr>
        <p:spPr>
          <a:xfrm>
            <a:off x="6794499" y="6234568"/>
            <a:ext cx="1673949" cy="324076"/>
          </a:xfrm>
        </p:spPr>
        <p:txBody>
          <a:bodyPr/>
          <a:lstStyle>
            <a:lvl1pPr algn="r">
              <a:defRPr/>
            </a:lvl1pPr>
          </a:lstStyle>
          <a:p>
            <a:pPr>
              <a:defRPr/>
            </a:pPr>
            <a:endParaRPr lang="en-US" dirty="0"/>
          </a:p>
        </p:txBody>
      </p:sp>
      <p:sp>
        <p:nvSpPr>
          <p:cNvPr id="6" name="Slide Number Placeholder 5"/>
          <p:cNvSpPr>
            <a:spLocks noGrp="1"/>
          </p:cNvSpPr>
          <p:nvPr>
            <p:ph type="sldNum" sz="quarter" idx="4"/>
          </p:nvPr>
        </p:nvSpPr>
        <p:spPr>
          <a:xfrm>
            <a:off x="8603673" y="6400800"/>
            <a:ext cx="540327" cy="304800"/>
          </a:xfrm>
          <a:prstGeom prst="rect">
            <a:avLst/>
          </a:prstGeom>
          <a:noFill/>
        </p:spPr>
        <p:txBody>
          <a:bodyPr vert="horz" lIns="91440" tIns="45720" rIns="91440" bIns="45720" rtlCol="0" anchor="ctr"/>
          <a:lstStyle>
            <a:lvl1pPr algn="ctr" fontAlgn="auto">
              <a:spcBef>
                <a:spcPts val="0"/>
              </a:spcBef>
              <a:spcAft>
                <a:spcPts val="0"/>
              </a:spcAft>
              <a:defRPr sz="1200">
                <a:ln>
                  <a:noFill/>
                </a:ln>
                <a:solidFill>
                  <a:prstClr val="white"/>
                </a:solidFill>
                <a:latin typeface="+mn-lt"/>
                <a:cs typeface="+mn-cs"/>
              </a:defRPr>
            </a:lvl1pPr>
          </a:lstStyle>
          <a:p>
            <a:pPr>
              <a:defRPr/>
            </a:pPr>
            <a:fld id="{83EF04B0-09F5-4156-B0F5-C9A54A38EC13}" type="slidenum">
              <a:rPr lang="en-US" smtClean="0"/>
              <a:pPr>
                <a:defRPr/>
              </a:pPr>
              <a:t>‹#›</a:t>
            </a:fld>
            <a:endParaRPr lang="en-US" dirty="0"/>
          </a:p>
        </p:txBody>
      </p:sp>
      <p:cxnSp>
        <p:nvCxnSpPr>
          <p:cNvPr id="7" name="Straight Connector 6"/>
          <p:cNvCxnSpPr/>
          <p:nvPr/>
        </p:nvCxnSpPr>
        <p:spPr>
          <a:xfrm>
            <a:off x="527066" y="2922581"/>
            <a:ext cx="8616934"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6591307"/>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7_Sub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 name="Picture 5" descr="TitleUnderline.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4260850"/>
            <a:ext cx="914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userDrawn="1"/>
        </p:nvSpPr>
        <p:spPr>
          <a:xfrm>
            <a:off x="74613" y="257175"/>
            <a:ext cx="8312150" cy="585788"/>
          </a:xfrm>
          <a:prstGeom prst="rect">
            <a:avLst/>
          </a:prstGeom>
          <a:noFill/>
        </p:spPr>
        <p:txBody>
          <a:bodyPr>
            <a:spAutoFit/>
          </a:bodyPr>
          <a:lstStyle/>
          <a:p>
            <a:pPr>
              <a:defRPr/>
            </a:pPr>
            <a:r>
              <a:rPr lang="en-US" sz="3200" b="1" dirty="0">
                <a:solidFill>
                  <a:schemeClr val="bg1"/>
                </a:solidFill>
                <a:effectLst>
                  <a:outerShdw blurRad="50800" dist="38100" dir="2700000" algn="tl" rotWithShape="0">
                    <a:prstClr val="black">
                      <a:alpha val="40000"/>
                    </a:prstClr>
                  </a:outerShdw>
                </a:effectLst>
                <a:latin typeface="+mj-lt"/>
                <a:cs typeface="+mn-cs"/>
              </a:rPr>
              <a:t>Financial Accounting Standards Board</a:t>
            </a:r>
          </a:p>
        </p:txBody>
      </p:sp>
      <p:sp>
        <p:nvSpPr>
          <p:cNvPr id="2" name="Title 1"/>
          <p:cNvSpPr>
            <a:spLocks noGrp="1"/>
          </p:cNvSpPr>
          <p:nvPr>
            <p:ph type="ctrTitle"/>
          </p:nvPr>
        </p:nvSpPr>
        <p:spPr>
          <a:xfrm>
            <a:off x="2716454" y="2739063"/>
            <a:ext cx="6427546" cy="1704985"/>
          </a:xfrm>
        </p:spPr>
        <p:txBody>
          <a:bodyPr wrap="square"/>
          <a:lstStyle>
            <a:lvl1pPr>
              <a:defRPr sz="4000" baseline="0">
                <a:solidFill>
                  <a:srgbClr val="800000"/>
                </a:solidFill>
                <a:latin typeface="Arial" pitchFamily="34" charset="0"/>
                <a:cs typeface="Arial" pitchFamily="34" charset="0"/>
              </a:defRPr>
            </a:lvl1pPr>
          </a:lstStyle>
          <a:p>
            <a:r>
              <a:rPr lang="en-US" smtClean="0"/>
              <a:t>Click to edit Master title style</a:t>
            </a:r>
            <a:endParaRPr lang="en-US" dirty="0"/>
          </a:p>
        </p:txBody>
      </p:sp>
      <p:sp>
        <p:nvSpPr>
          <p:cNvPr id="5" name="Date Placeholder 3"/>
          <p:cNvSpPr>
            <a:spLocks noGrp="1"/>
          </p:cNvSpPr>
          <p:nvPr>
            <p:ph type="dt" sz="half" idx="10"/>
          </p:nvPr>
        </p:nvSpPr>
        <p:spPr>
          <a:xfrm>
            <a:off x="1292225" y="6243638"/>
            <a:ext cx="2133600" cy="365125"/>
          </a:xfrm>
          <a:prstGeom prst="rect">
            <a:avLst/>
          </a:prstGeom>
        </p:spPr>
        <p:txBody>
          <a:bodyPr/>
          <a:lstStyle>
            <a:lvl1pPr algn="l">
              <a:defRPr>
                <a:latin typeface="Arial" charset="0"/>
                <a:cs typeface="+mn-cs"/>
              </a:defRPr>
            </a:lvl1pPr>
          </a:lstStyle>
          <a:p>
            <a:pPr>
              <a:defRPr/>
            </a:pPr>
            <a:endParaRPr lang="en-US" dirty="0"/>
          </a:p>
        </p:txBody>
      </p:sp>
      <p:sp>
        <p:nvSpPr>
          <p:cNvPr id="6" name="Slide Number Placeholder 6"/>
          <p:cNvSpPr>
            <a:spLocks noGrp="1"/>
          </p:cNvSpPr>
          <p:nvPr>
            <p:ph type="sldNum" sz="quarter" idx="11"/>
          </p:nvPr>
        </p:nvSpPr>
        <p:spPr/>
        <p:txBody>
          <a:bodyPr/>
          <a:lstStyle>
            <a:lvl1pPr>
              <a:defRPr/>
            </a:lvl1pPr>
          </a:lstStyle>
          <a:p>
            <a:pPr>
              <a:defRPr/>
            </a:pPr>
            <a:fld id="{8F4539A4-C646-4A1B-A9C0-1A3C855DA8D5}" type="slidenum">
              <a:rPr lang="en-US"/>
              <a:pPr>
                <a:defRPr/>
              </a:pPr>
              <a:t>‹#›</a:t>
            </a:fld>
            <a:endParaRPr lang="en-US" dirty="0"/>
          </a:p>
        </p:txBody>
      </p:sp>
    </p:spTree>
    <p:extLst>
      <p:ext uri="{BB962C8B-B14F-4D97-AF65-F5344CB8AC3E}">
        <p14:creationId xmlns:p14="http://schemas.microsoft.com/office/powerpoint/2010/main" val="1446102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8_Sub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 name="Picture 5" descr="TitleUnderline.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4260850"/>
            <a:ext cx="914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userDrawn="1"/>
        </p:nvSpPr>
        <p:spPr>
          <a:xfrm>
            <a:off x="74613" y="257175"/>
            <a:ext cx="8312150" cy="585788"/>
          </a:xfrm>
          <a:prstGeom prst="rect">
            <a:avLst/>
          </a:prstGeom>
          <a:noFill/>
        </p:spPr>
        <p:txBody>
          <a:bodyPr>
            <a:spAutoFit/>
          </a:bodyPr>
          <a:lstStyle/>
          <a:p>
            <a:pPr>
              <a:defRPr/>
            </a:pPr>
            <a:r>
              <a:rPr lang="en-US" sz="3200" b="1" dirty="0">
                <a:solidFill>
                  <a:schemeClr val="bg1"/>
                </a:solidFill>
                <a:effectLst>
                  <a:outerShdw blurRad="50800" dist="38100" dir="2700000" algn="tl" rotWithShape="0">
                    <a:prstClr val="black">
                      <a:alpha val="40000"/>
                    </a:prstClr>
                  </a:outerShdw>
                </a:effectLst>
                <a:latin typeface="+mj-lt"/>
                <a:cs typeface="+mn-cs"/>
              </a:rPr>
              <a:t>Financial Accounting Standards Board</a:t>
            </a:r>
          </a:p>
        </p:txBody>
      </p:sp>
      <p:sp>
        <p:nvSpPr>
          <p:cNvPr id="2" name="Title 1"/>
          <p:cNvSpPr>
            <a:spLocks noGrp="1"/>
          </p:cNvSpPr>
          <p:nvPr>
            <p:ph type="ctrTitle"/>
          </p:nvPr>
        </p:nvSpPr>
        <p:spPr>
          <a:xfrm>
            <a:off x="2716454" y="2739063"/>
            <a:ext cx="6427546" cy="1704985"/>
          </a:xfrm>
        </p:spPr>
        <p:txBody>
          <a:bodyPr wrap="square"/>
          <a:lstStyle>
            <a:lvl1pPr>
              <a:defRPr sz="4000" baseline="0">
                <a:solidFill>
                  <a:srgbClr val="800000"/>
                </a:solidFill>
                <a:latin typeface="Arial" pitchFamily="34" charset="0"/>
                <a:cs typeface="Arial" pitchFamily="34" charset="0"/>
              </a:defRPr>
            </a:lvl1pPr>
          </a:lstStyle>
          <a:p>
            <a:r>
              <a:rPr lang="en-US" smtClean="0"/>
              <a:t>Click to edit Master title style</a:t>
            </a:r>
            <a:endParaRPr lang="en-US" dirty="0"/>
          </a:p>
        </p:txBody>
      </p:sp>
      <p:sp>
        <p:nvSpPr>
          <p:cNvPr id="5" name="Date Placeholder 3"/>
          <p:cNvSpPr>
            <a:spLocks noGrp="1"/>
          </p:cNvSpPr>
          <p:nvPr>
            <p:ph type="dt" sz="half" idx="10"/>
          </p:nvPr>
        </p:nvSpPr>
        <p:spPr>
          <a:xfrm>
            <a:off x="1292225" y="6243638"/>
            <a:ext cx="2133600" cy="365125"/>
          </a:xfrm>
          <a:prstGeom prst="rect">
            <a:avLst/>
          </a:prstGeom>
        </p:spPr>
        <p:txBody>
          <a:bodyPr/>
          <a:lstStyle>
            <a:lvl1pPr algn="l">
              <a:defRPr>
                <a:latin typeface="Arial" charset="0"/>
                <a:cs typeface="+mn-cs"/>
              </a:defRPr>
            </a:lvl1pPr>
          </a:lstStyle>
          <a:p>
            <a:pPr>
              <a:defRPr/>
            </a:pPr>
            <a:endParaRPr lang="en-US" dirty="0"/>
          </a:p>
        </p:txBody>
      </p:sp>
      <p:sp>
        <p:nvSpPr>
          <p:cNvPr id="6" name="Slide Number Placeholder 6"/>
          <p:cNvSpPr>
            <a:spLocks noGrp="1"/>
          </p:cNvSpPr>
          <p:nvPr>
            <p:ph type="sldNum" sz="quarter" idx="11"/>
          </p:nvPr>
        </p:nvSpPr>
        <p:spPr/>
        <p:txBody>
          <a:bodyPr/>
          <a:lstStyle>
            <a:lvl1pPr>
              <a:defRPr/>
            </a:lvl1pPr>
          </a:lstStyle>
          <a:p>
            <a:pPr>
              <a:defRPr/>
            </a:pPr>
            <a:fld id="{8F4539A4-C646-4A1B-A9C0-1A3C855DA8D5}" type="slidenum">
              <a:rPr lang="en-US"/>
              <a:pPr>
                <a:defRPr/>
              </a:pPr>
              <a:t>‹#›</a:t>
            </a:fld>
            <a:endParaRPr lang="en-US" dirty="0"/>
          </a:p>
        </p:txBody>
      </p:sp>
    </p:spTree>
    <p:extLst>
      <p:ext uri="{BB962C8B-B14F-4D97-AF65-F5344CB8AC3E}">
        <p14:creationId xmlns:p14="http://schemas.microsoft.com/office/powerpoint/2010/main" val="1446102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9_Sub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 name="Picture 5" descr="TitleUnderline.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4260850"/>
            <a:ext cx="914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userDrawn="1"/>
        </p:nvSpPr>
        <p:spPr>
          <a:xfrm>
            <a:off x="74613" y="257175"/>
            <a:ext cx="8312150" cy="585788"/>
          </a:xfrm>
          <a:prstGeom prst="rect">
            <a:avLst/>
          </a:prstGeom>
          <a:noFill/>
        </p:spPr>
        <p:txBody>
          <a:bodyPr>
            <a:spAutoFit/>
          </a:bodyPr>
          <a:lstStyle/>
          <a:p>
            <a:pPr>
              <a:defRPr/>
            </a:pPr>
            <a:r>
              <a:rPr lang="en-US" sz="3200" b="1" dirty="0">
                <a:solidFill>
                  <a:schemeClr val="bg1"/>
                </a:solidFill>
                <a:effectLst>
                  <a:outerShdw blurRad="50800" dist="38100" dir="2700000" algn="tl" rotWithShape="0">
                    <a:prstClr val="black">
                      <a:alpha val="40000"/>
                    </a:prstClr>
                  </a:outerShdw>
                </a:effectLst>
                <a:latin typeface="+mj-lt"/>
                <a:cs typeface="+mn-cs"/>
              </a:rPr>
              <a:t>Financial Accounting Standards Board</a:t>
            </a:r>
          </a:p>
        </p:txBody>
      </p:sp>
      <p:sp>
        <p:nvSpPr>
          <p:cNvPr id="2" name="Title 1"/>
          <p:cNvSpPr>
            <a:spLocks noGrp="1"/>
          </p:cNvSpPr>
          <p:nvPr>
            <p:ph type="ctrTitle"/>
          </p:nvPr>
        </p:nvSpPr>
        <p:spPr>
          <a:xfrm>
            <a:off x="2716454" y="2739063"/>
            <a:ext cx="6427546" cy="1704985"/>
          </a:xfrm>
        </p:spPr>
        <p:txBody>
          <a:bodyPr wrap="square"/>
          <a:lstStyle>
            <a:lvl1pPr>
              <a:defRPr sz="4000" baseline="0">
                <a:solidFill>
                  <a:srgbClr val="800000"/>
                </a:solidFill>
                <a:latin typeface="Arial" pitchFamily="34" charset="0"/>
                <a:cs typeface="Arial" pitchFamily="34" charset="0"/>
              </a:defRPr>
            </a:lvl1pPr>
          </a:lstStyle>
          <a:p>
            <a:r>
              <a:rPr lang="en-US" smtClean="0"/>
              <a:t>Click to edit Master title style</a:t>
            </a:r>
            <a:endParaRPr lang="en-US" dirty="0"/>
          </a:p>
        </p:txBody>
      </p:sp>
      <p:sp>
        <p:nvSpPr>
          <p:cNvPr id="5" name="Date Placeholder 3"/>
          <p:cNvSpPr>
            <a:spLocks noGrp="1"/>
          </p:cNvSpPr>
          <p:nvPr>
            <p:ph type="dt" sz="half" idx="10"/>
          </p:nvPr>
        </p:nvSpPr>
        <p:spPr>
          <a:xfrm>
            <a:off x="1292225" y="6243638"/>
            <a:ext cx="2133600" cy="365125"/>
          </a:xfrm>
          <a:prstGeom prst="rect">
            <a:avLst/>
          </a:prstGeom>
        </p:spPr>
        <p:txBody>
          <a:bodyPr/>
          <a:lstStyle>
            <a:lvl1pPr algn="l">
              <a:defRPr>
                <a:latin typeface="Arial" charset="0"/>
                <a:cs typeface="+mn-cs"/>
              </a:defRPr>
            </a:lvl1pPr>
          </a:lstStyle>
          <a:p>
            <a:pPr>
              <a:defRPr/>
            </a:pPr>
            <a:endParaRPr lang="en-US" dirty="0"/>
          </a:p>
        </p:txBody>
      </p:sp>
      <p:sp>
        <p:nvSpPr>
          <p:cNvPr id="6" name="Slide Number Placeholder 6"/>
          <p:cNvSpPr>
            <a:spLocks noGrp="1"/>
          </p:cNvSpPr>
          <p:nvPr>
            <p:ph type="sldNum" sz="quarter" idx="11"/>
          </p:nvPr>
        </p:nvSpPr>
        <p:spPr/>
        <p:txBody>
          <a:bodyPr/>
          <a:lstStyle>
            <a:lvl1pPr>
              <a:defRPr/>
            </a:lvl1pPr>
          </a:lstStyle>
          <a:p>
            <a:pPr>
              <a:defRPr/>
            </a:pPr>
            <a:fld id="{8F4539A4-C646-4A1B-A9C0-1A3C855DA8D5}" type="slidenum">
              <a:rPr lang="en-US"/>
              <a:pPr>
                <a:defRPr/>
              </a:pPr>
              <a:t>‹#›</a:t>
            </a:fld>
            <a:endParaRPr lang="en-US" dirty="0"/>
          </a:p>
        </p:txBody>
      </p:sp>
    </p:spTree>
    <p:extLst>
      <p:ext uri="{BB962C8B-B14F-4D97-AF65-F5344CB8AC3E}">
        <p14:creationId xmlns:p14="http://schemas.microsoft.com/office/powerpoint/2010/main" val="1446102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0_Sub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 name="Picture 5" descr="TitleUnderline.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4260850"/>
            <a:ext cx="914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userDrawn="1"/>
        </p:nvSpPr>
        <p:spPr>
          <a:xfrm>
            <a:off x="74613" y="257175"/>
            <a:ext cx="8312150" cy="585788"/>
          </a:xfrm>
          <a:prstGeom prst="rect">
            <a:avLst/>
          </a:prstGeom>
          <a:noFill/>
        </p:spPr>
        <p:txBody>
          <a:bodyPr>
            <a:spAutoFit/>
          </a:bodyPr>
          <a:lstStyle/>
          <a:p>
            <a:pPr>
              <a:defRPr/>
            </a:pPr>
            <a:r>
              <a:rPr lang="en-US" sz="3200" b="1" dirty="0">
                <a:solidFill>
                  <a:schemeClr val="bg1"/>
                </a:solidFill>
                <a:effectLst>
                  <a:outerShdw blurRad="50800" dist="38100" dir="2700000" algn="tl" rotWithShape="0">
                    <a:prstClr val="black">
                      <a:alpha val="40000"/>
                    </a:prstClr>
                  </a:outerShdw>
                </a:effectLst>
                <a:latin typeface="+mj-lt"/>
                <a:cs typeface="+mn-cs"/>
              </a:rPr>
              <a:t>Financial Accounting Standards Board</a:t>
            </a:r>
          </a:p>
        </p:txBody>
      </p:sp>
      <p:sp>
        <p:nvSpPr>
          <p:cNvPr id="2" name="Title 1"/>
          <p:cNvSpPr>
            <a:spLocks noGrp="1"/>
          </p:cNvSpPr>
          <p:nvPr>
            <p:ph type="ctrTitle"/>
          </p:nvPr>
        </p:nvSpPr>
        <p:spPr>
          <a:xfrm>
            <a:off x="2716454" y="2739063"/>
            <a:ext cx="6427546" cy="1704985"/>
          </a:xfrm>
        </p:spPr>
        <p:txBody>
          <a:bodyPr wrap="square"/>
          <a:lstStyle>
            <a:lvl1pPr>
              <a:defRPr sz="4000" baseline="0">
                <a:solidFill>
                  <a:srgbClr val="800000"/>
                </a:solidFill>
                <a:latin typeface="Arial" pitchFamily="34" charset="0"/>
                <a:cs typeface="Arial" pitchFamily="34" charset="0"/>
              </a:defRPr>
            </a:lvl1pPr>
          </a:lstStyle>
          <a:p>
            <a:r>
              <a:rPr lang="en-US" smtClean="0"/>
              <a:t>Click to edit Master title style</a:t>
            </a:r>
            <a:endParaRPr lang="en-US" dirty="0"/>
          </a:p>
        </p:txBody>
      </p:sp>
      <p:sp>
        <p:nvSpPr>
          <p:cNvPr id="5" name="Date Placeholder 3"/>
          <p:cNvSpPr>
            <a:spLocks noGrp="1"/>
          </p:cNvSpPr>
          <p:nvPr>
            <p:ph type="dt" sz="half" idx="10"/>
          </p:nvPr>
        </p:nvSpPr>
        <p:spPr>
          <a:xfrm>
            <a:off x="1292225" y="6243638"/>
            <a:ext cx="2133600" cy="365125"/>
          </a:xfrm>
          <a:prstGeom prst="rect">
            <a:avLst/>
          </a:prstGeom>
        </p:spPr>
        <p:txBody>
          <a:bodyPr/>
          <a:lstStyle>
            <a:lvl1pPr algn="l">
              <a:defRPr>
                <a:latin typeface="Arial" charset="0"/>
                <a:cs typeface="+mn-cs"/>
              </a:defRPr>
            </a:lvl1pPr>
          </a:lstStyle>
          <a:p>
            <a:pPr>
              <a:defRPr/>
            </a:pPr>
            <a:endParaRPr lang="en-US" dirty="0"/>
          </a:p>
        </p:txBody>
      </p:sp>
      <p:sp>
        <p:nvSpPr>
          <p:cNvPr id="6" name="Slide Number Placeholder 6"/>
          <p:cNvSpPr>
            <a:spLocks noGrp="1"/>
          </p:cNvSpPr>
          <p:nvPr>
            <p:ph type="sldNum" sz="quarter" idx="11"/>
          </p:nvPr>
        </p:nvSpPr>
        <p:spPr/>
        <p:txBody>
          <a:bodyPr/>
          <a:lstStyle>
            <a:lvl1pPr>
              <a:defRPr/>
            </a:lvl1pPr>
          </a:lstStyle>
          <a:p>
            <a:pPr>
              <a:defRPr/>
            </a:pPr>
            <a:fld id="{8F4539A4-C646-4A1B-A9C0-1A3C855DA8D5}" type="slidenum">
              <a:rPr lang="en-US"/>
              <a:pPr>
                <a:defRPr/>
              </a:pPr>
              <a:t>‹#›</a:t>
            </a:fld>
            <a:endParaRPr lang="en-US" dirty="0"/>
          </a:p>
        </p:txBody>
      </p:sp>
    </p:spTree>
    <p:extLst>
      <p:ext uri="{BB962C8B-B14F-4D97-AF65-F5344CB8AC3E}">
        <p14:creationId xmlns:p14="http://schemas.microsoft.com/office/powerpoint/2010/main" val="14461026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3_Sub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 name="Picture 5" descr="TitleUnderline.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4260850"/>
            <a:ext cx="914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userDrawn="1"/>
        </p:nvSpPr>
        <p:spPr>
          <a:xfrm>
            <a:off x="74613" y="257175"/>
            <a:ext cx="8312150" cy="585788"/>
          </a:xfrm>
          <a:prstGeom prst="rect">
            <a:avLst/>
          </a:prstGeom>
          <a:noFill/>
        </p:spPr>
        <p:txBody>
          <a:bodyPr>
            <a:spAutoFit/>
          </a:bodyPr>
          <a:lstStyle/>
          <a:p>
            <a:pPr>
              <a:defRPr/>
            </a:pPr>
            <a:r>
              <a:rPr lang="en-US" sz="3200" b="1" dirty="0">
                <a:solidFill>
                  <a:schemeClr val="bg1"/>
                </a:solidFill>
                <a:effectLst>
                  <a:outerShdw blurRad="50800" dist="38100" dir="2700000" algn="tl" rotWithShape="0">
                    <a:prstClr val="black">
                      <a:alpha val="40000"/>
                    </a:prstClr>
                  </a:outerShdw>
                </a:effectLst>
                <a:latin typeface="+mj-lt"/>
                <a:cs typeface="+mn-cs"/>
              </a:rPr>
              <a:t>Financial Accounting Standards Board</a:t>
            </a:r>
          </a:p>
        </p:txBody>
      </p:sp>
      <p:sp>
        <p:nvSpPr>
          <p:cNvPr id="2" name="Title 1"/>
          <p:cNvSpPr>
            <a:spLocks noGrp="1"/>
          </p:cNvSpPr>
          <p:nvPr>
            <p:ph type="ctrTitle"/>
          </p:nvPr>
        </p:nvSpPr>
        <p:spPr>
          <a:xfrm>
            <a:off x="2716454" y="2739063"/>
            <a:ext cx="6427546" cy="1704985"/>
          </a:xfrm>
        </p:spPr>
        <p:txBody>
          <a:bodyPr wrap="square"/>
          <a:lstStyle>
            <a:lvl1pPr>
              <a:defRPr sz="4000" baseline="0">
                <a:solidFill>
                  <a:srgbClr val="800000"/>
                </a:solidFill>
                <a:latin typeface="Arial" pitchFamily="34" charset="0"/>
                <a:cs typeface="Arial" pitchFamily="34" charset="0"/>
              </a:defRPr>
            </a:lvl1pPr>
          </a:lstStyle>
          <a:p>
            <a:r>
              <a:rPr lang="en-US" smtClean="0"/>
              <a:t>Click to edit Master title style</a:t>
            </a:r>
            <a:endParaRPr lang="en-US" dirty="0"/>
          </a:p>
        </p:txBody>
      </p:sp>
      <p:sp>
        <p:nvSpPr>
          <p:cNvPr id="5" name="Date Placeholder 3"/>
          <p:cNvSpPr>
            <a:spLocks noGrp="1"/>
          </p:cNvSpPr>
          <p:nvPr>
            <p:ph type="dt" sz="half" idx="10"/>
          </p:nvPr>
        </p:nvSpPr>
        <p:spPr>
          <a:xfrm>
            <a:off x="1292225" y="6243638"/>
            <a:ext cx="2133600" cy="365125"/>
          </a:xfrm>
          <a:prstGeom prst="rect">
            <a:avLst/>
          </a:prstGeom>
        </p:spPr>
        <p:txBody>
          <a:bodyPr/>
          <a:lstStyle>
            <a:lvl1pPr algn="l">
              <a:defRPr>
                <a:latin typeface="Arial" charset="0"/>
                <a:cs typeface="+mn-cs"/>
              </a:defRPr>
            </a:lvl1pPr>
          </a:lstStyle>
          <a:p>
            <a:pPr>
              <a:defRPr/>
            </a:pPr>
            <a:endParaRPr lang="en-US" dirty="0"/>
          </a:p>
        </p:txBody>
      </p:sp>
      <p:sp>
        <p:nvSpPr>
          <p:cNvPr id="6" name="Slide Number Placeholder 6"/>
          <p:cNvSpPr>
            <a:spLocks noGrp="1"/>
          </p:cNvSpPr>
          <p:nvPr>
            <p:ph type="sldNum" sz="quarter" idx="11"/>
          </p:nvPr>
        </p:nvSpPr>
        <p:spPr/>
        <p:txBody>
          <a:bodyPr/>
          <a:lstStyle>
            <a:lvl1pPr>
              <a:defRPr/>
            </a:lvl1pPr>
          </a:lstStyle>
          <a:p>
            <a:pPr>
              <a:defRPr/>
            </a:pPr>
            <a:fld id="{8F4539A4-C646-4A1B-A9C0-1A3C855DA8D5}" type="slidenum">
              <a:rPr lang="en-US"/>
              <a:pPr>
                <a:defRPr/>
              </a:pPr>
              <a:t>‹#›</a:t>
            </a:fld>
            <a:endParaRPr lang="en-US" dirty="0"/>
          </a:p>
        </p:txBody>
      </p:sp>
    </p:spTree>
    <p:extLst>
      <p:ext uri="{BB962C8B-B14F-4D97-AF65-F5344CB8AC3E}">
        <p14:creationId xmlns:p14="http://schemas.microsoft.com/office/powerpoint/2010/main" val="14461026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2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5" descr="TitleUnderline.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2900363"/>
            <a:ext cx="914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userDrawn="1"/>
        </p:nvSpPr>
        <p:spPr>
          <a:xfrm>
            <a:off x="74613" y="257175"/>
            <a:ext cx="8312150" cy="585788"/>
          </a:xfrm>
          <a:prstGeom prst="rect">
            <a:avLst/>
          </a:prstGeom>
          <a:noFill/>
        </p:spPr>
        <p:txBody>
          <a:bodyPr>
            <a:spAutoFit/>
          </a:bodyPr>
          <a:lstStyle/>
          <a:p>
            <a:pPr>
              <a:defRPr/>
            </a:pPr>
            <a:r>
              <a:rPr lang="en-US" sz="3200" b="1" dirty="0">
                <a:solidFill>
                  <a:schemeClr val="bg1"/>
                </a:solidFill>
                <a:effectLst>
                  <a:outerShdw blurRad="50800" dist="38100" dir="2700000" algn="tl" rotWithShape="0">
                    <a:prstClr val="black">
                      <a:alpha val="40000"/>
                    </a:prstClr>
                  </a:outerShdw>
                </a:effectLst>
                <a:latin typeface="+mj-lt"/>
                <a:cs typeface="+mn-cs"/>
              </a:rPr>
              <a:t>Financial Accounting Standards Board</a:t>
            </a:r>
          </a:p>
        </p:txBody>
      </p:sp>
      <p:sp>
        <p:nvSpPr>
          <p:cNvPr id="10" name="Text Placeholder 9"/>
          <p:cNvSpPr>
            <a:spLocks noGrp="1"/>
          </p:cNvSpPr>
          <p:nvPr>
            <p:ph type="body" sz="quarter" idx="12"/>
          </p:nvPr>
        </p:nvSpPr>
        <p:spPr>
          <a:xfrm>
            <a:off x="521894" y="3265488"/>
            <a:ext cx="5884863" cy="1493837"/>
          </a:xfrm>
        </p:spPr>
        <p:txBody>
          <a:bodyPr/>
          <a:lstStyle>
            <a:lvl1pPr marL="0" indent="0">
              <a:buNone/>
              <a:defRPr b="1"/>
            </a:lvl1pPr>
            <a:lvl2pPr marL="287337" indent="0">
              <a:buNone/>
              <a:defRPr b="1"/>
            </a:lvl2pPr>
            <a:lvl3pPr marL="574675" indent="0">
              <a:buNone/>
              <a:defRPr b="1"/>
            </a:lvl3pPr>
            <a:lvl4pPr marL="912812" indent="0">
              <a:buNone/>
              <a:defRPr b="1"/>
            </a:lvl4pPr>
            <a:lvl5pPr marL="1200150" indent="0">
              <a:buNone/>
              <a:defRPr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3"/>
          </p:nvPr>
        </p:nvSpPr>
        <p:spPr>
          <a:xfrm>
            <a:off x="521894" y="4821238"/>
            <a:ext cx="5901401" cy="639762"/>
          </a:xfrm>
        </p:spPr>
        <p:txBody>
          <a:bodyPr/>
          <a:lstStyle>
            <a:lvl1pPr marL="0" indent="0">
              <a:buNone/>
              <a:defRPr/>
            </a:lvl1pPr>
            <a:lvl2pPr marL="287337" indent="0">
              <a:buNone/>
              <a:defRPr/>
            </a:lvl2pPr>
            <a:lvl3pPr marL="574675" indent="0">
              <a:buNone/>
              <a:defRPr/>
            </a:lvl3pPr>
            <a:lvl4pPr marL="912812" indent="0">
              <a:buNone/>
              <a:defRPr/>
            </a:lvl4pPr>
            <a:lvl5pPr marL="120015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4"/>
          </p:nvPr>
        </p:nvSpPr>
        <p:spPr>
          <a:xfrm>
            <a:off x="1292225" y="6243638"/>
            <a:ext cx="2133600" cy="365125"/>
          </a:xfrm>
          <a:prstGeom prst="rect">
            <a:avLst/>
          </a:prstGeom>
        </p:spPr>
        <p:txBody>
          <a:bodyPr/>
          <a:lstStyle>
            <a:lvl1pPr algn="l">
              <a:defRPr>
                <a:latin typeface="Arial" charset="0"/>
                <a:cs typeface="+mn-cs"/>
              </a:defRPr>
            </a:lvl1pPr>
          </a:lstStyle>
          <a:p>
            <a:pPr>
              <a:defRPr/>
            </a:pPr>
            <a:endParaRPr lang="en-US" dirty="0"/>
          </a:p>
        </p:txBody>
      </p:sp>
      <p:sp>
        <p:nvSpPr>
          <p:cNvPr id="7" name="Slide Number Placeholder 7"/>
          <p:cNvSpPr>
            <a:spLocks noGrp="1"/>
          </p:cNvSpPr>
          <p:nvPr>
            <p:ph type="sldNum" sz="quarter" idx="15"/>
          </p:nvPr>
        </p:nvSpPr>
        <p:spPr>
          <a:xfrm>
            <a:off x="8578850" y="6389688"/>
            <a:ext cx="490538" cy="365125"/>
          </a:xfrm>
        </p:spPr>
        <p:txBody>
          <a:bodyPr/>
          <a:lstStyle>
            <a:lvl1pPr>
              <a:defRPr/>
            </a:lvl1pPr>
          </a:lstStyle>
          <a:p>
            <a:pPr>
              <a:defRPr/>
            </a:pPr>
            <a:fld id="{49D7CD21-CDD5-4332-B100-266E28809B0A}" type="slidenum">
              <a:rPr lang="en-US"/>
              <a:pPr>
                <a:defRPr/>
              </a:pPr>
              <a:t>‹#›</a:t>
            </a:fld>
            <a:endParaRPr lang="en-US" dirty="0"/>
          </a:p>
        </p:txBody>
      </p:sp>
    </p:spTree>
    <p:extLst>
      <p:ext uri="{BB962C8B-B14F-4D97-AF65-F5344CB8AC3E}">
        <p14:creationId xmlns:p14="http://schemas.microsoft.com/office/powerpoint/2010/main" val="341650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4_Sub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 name="Picture 5" descr="TitleUnderline.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4260850"/>
            <a:ext cx="914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userDrawn="1"/>
        </p:nvSpPr>
        <p:spPr>
          <a:xfrm>
            <a:off x="74613" y="257175"/>
            <a:ext cx="8312150" cy="585788"/>
          </a:xfrm>
          <a:prstGeom prst="rect">
            <a:avLst/>
          </a:prstGeom>
          <a:noFill/>
        </p:spPr>
        <p:txBody>
          <a:bodyPr>
            <a:spAutoFit/>
          </a:bodyPr>
          <a:lstStyle/>
          <a:p>
            <a:pPr>
              <a:defRPr/>
            </a:pPr>
            <a:r>
              <a:rPr lang="en-US" sz="3200" b="1" dirty="0">
                <a:solidFill>
                  <a:schemeClr val="bg1"/>
                </a:solidFill>
                <a:effectLst>
                  <a:outerShdw blurRad="50800" dist="38100" dir="2700000" algn="tl" rotWithShape="0">
                    <a:prstClr val="black">
                      <a:alpha val="40000"/>
                    </a:prstClr>
                  </a:outerShdw>
                </a:effectLst>
                <a:latin typeface="+mj-lt"/>
                <a:cs typeface="+mn-cs"/>
              </a:rPr>
              <a:t>Financial Accounting Standards Board</a:t>
            </a:r>
          </a:p>
        </p:txBody>
      </p:sp>
      <p:sp>
        <p:nvSpPr>
          <p:cNvPr id="2" name="Title 1"/>
          <p:cNvSpPr>
            <a:spLocks noGrp="1"/>
          </p:cNvSpPr>
          <p:nvPr>
            <p:ph type="ctrTitle"/>
          </p:nvPr>
        </p:nvSpPr>
        <p:spPr>
          <a:xfrm>
            <a:off x="2716454" y="2739063"/>
            <a:ext cx="6427546" cy="1704985"/>
          </a:xfrm>
        </p:spPr>
        <p:txBody>
          <a:bodyPr wrap="square"/>
          <a:lstStyle>
            <a:lvl1pPr>
              <a:defRPr sz="4000" baseline="0">
                <a:solidFill>
                  <a:srgbClr val="800000"/>
                </a:solidFill>
                <a:latin typeface="Arial" pitchFamily="34" charset="0"/>
                <a:cs typeface="Arial" pitchFamily="34" charset="0"/>
              </a:defRPr>
            </a:lvl1pPr>
          </a:lstStyle>
          <a:p>
            <a:r>
              <a:rPr lang="en-US" smtClean="0"/>
              <a:t>Click to edit Master title style</a:t>
            </a:r>
            <a:endParaRPr lang="en-US" dirty="0"/>
          </a:p>
        </p:txBody>
      </p:sp>
      <p:sp>
        <p:nvSpPr>
          <p:cNvPr id="5" name="Date Placeholder 3"/>
          <p:cNvSpPr>
            <a:spLocks noGrp="1"/>
          </p:cNvSpPr>
          <p:nvPr>
            <p:ph type="dt" sz="half" idx="10"/>
          </p:nvPr>
        </p:nvSpPr>
        <p:spPr>
          <a:xfrm>
            <a:off x="1292225" y="6243638"/>
            <a:ext cx="2133600" cy="365125"/>
          </a:xfrm>
          <a:prstGeom prst="rect">
            <a:avLst/>
          </a:prstGeom>
        </p:spPr>
        <p:txBody>
          <a:bodyPr/>
          <a:lstStyle>
            <a:lvl1pPr algn="l">
              <a:defRPr>
                <a:latin typeface="Arial" charset="0"/>
                <a:cs typeface="+mn-cs"/>
              </a:defRPr>
            </a:lvl1pPr>
          </a:lstStyle>
          <a:p>
            <a:pPr>
              <a:defRPr/>
            </a:pPr>
            <a:endParaRPr lang="en-US" dirty="0"/>
          </a:p>
        </p:txBody>
      </p:sp>
      <p:sp>
        <p:nvSpPr>
          <p:cNvPr id="6" name="Slide Number Placeholder 6"/>
          <p:cNvSpPr>
            <a:spLocks noGrp="1"/>
          </p:cNvSpPr>
          <p:nvPr>
            <p:ph type="sldNum" sz="quarter" idx="11"/>
          </p:nvPr>
        </p:nvSpPr>
        <p:spPr/>
        <p:txBody>
          <a:bodyPr/>
          <a:lstStyle>
            <a:lvl1pPr>
              <a:defRPr/>
            </a:lvl1pPr>
          </a:lstStyle>
          <a:p>
            <a:pPr>
              <a:defRPr/>
            </a:pPr>
            <a:fld id="{8F4539A4-C646-4A1B-A9C0-1A3C855DA8D5}" type="slidenum">
              <a:rPr lang="en-US"/>
              <a:pPr>
                <a:defRPr/>
              </a:pPr>
              <a:t>‹#›</a:t>
            </a:fld>
            <a:endParaRPr lang="en-US" dirty="0"/>
          </a:p>
        </p:txBody>
      </p:sp>
    </p:spTree>
    <p:extLst>
      <p:ext uri="{BB962C8B-B14F-4D97-AF65-F5344CB8AC3E}">
        <p14:creationId xmlns:p14="http://schemas.microsoft.com/office/powerpoint/2010/main" val="14461026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5_Sub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 name="Picture 5" descr="TitleUnderline.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4260850"/>
            <a:ext cx="914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userDrawn="1"/>
        </p:nvSpPr>
        <p:spPr>
          <a:xfrm>
            <a:off x="74613" y="257175"/>
            <a:ext cx="8312150" cy="585788"/>
          </a:xfrm>
          <a:prstGeom prst="rect">
            <a:avLst/>
          </a:prstGeom>
          <a:noFill/>
        </p:spPr>
        <p:txBody>
          <a:bodyPr>
            <a:spAutoFit/>
          </a:bodyPr>
          <a:lstStyle/>
          <a:p>
            <a:pPr>
              <a:defRPr/>
            </a:pPr>
            <a:r>
              <a:rPr lang="en-US" sz="3200" b="1" dirty="0">
                <a:solidFill>
                  <a:schemeClr val="bg1"/>
                </a:solidFill>
                <a:effectLst>
                  <a:outerShdw blurRad="50800" dist="38100" dir="2700000" algn="tl" rotWithShape="0">
                    <a:prstClr val="black">
                      <a:alpha val="40000"/>
                    </a:prstClr>
                  </a:outerShdw>
                </a:effectLst>
                <a:latin typeface="+mj-lt"/>
                <a:cs typeface="+mn-cs"/>
              </a:rPr>
              <a:t>Financial Accounting Standards Board</a:t>
            </a:r>
          </a:p>
        </p:txBody>
      </p:sp>
      <p:sp>
        <p:nvSpPr>
          <p:cNvPr id="2" name="Title 1"/>
          <p:cNvSpPr>
            <a:spLocks noGrp="1"/>
          </p:cNvSpPr>
          <p:nvPr>
            <p:ph type="ctrTitle"/>
          </p:nvPr>
        </p:nvSpPr>
        <p:spPr>
          <a:xfrm>
            <a:off x="2716454" y="2739063"/>
            <a:ext cx="6427546" cy="1704985"/>
          </a:xfrm>
        </p:spPr>
        <p:txBody>
          <a:bodyPr wrap="square"/>
          <a:lstStyle>
            <a:lvl1pPr>
              <a:defRPr sz="4000" baseline="0">
                <a:solidFill>
                  <a:srgbClr val="800000"/>
                </a:solidFill>
                <a:latin typeface="Arial" pitchFamily="34" charset="0"/>
                <a:cs typeface="Arial" pitchFamily="34" charset="0"/>
              </a:defRPr>
            </a:lvl1pPr>
          </a:lstStyle>
          <a:p>
            <a:r>
              <a:rPr lang="en-US" smtClean="0"/>
              <a:t>Click to edit Master title style</a:t>
            </a:r>
            <a:endParaRPr lang="en-US" dirty="0"/>
          </a:p>
        </p:txBody>
      </p:sp>
      <p:sp>
        <p:nvSpPr>
          <p:cNvPr id="5" name="Date Placeholder 3"/>
          <p:cNvSpPr>
            <a:spLocks noGrp="1"/>
          </p:cNvSpPr>
          <p:nvPr>
            <p:ph type="dt" sz="half" idx="10"/>
          </p:nvPr>
        </p:nvSpPr>
        <p:spPr>
          <a:xfrm>
            <a:off x="1292225" y="6243638"/>
            <a:ext cx="2133600" cy="365125"/>
          </a:xfrm>
          <a:prstGeom prst="rect">
            <a:avLst/>
          </a:prstGeom>
        </p:spPr>
        <p:txBody>
          <a:bodyPr/>
          <a:lstStyle>
            <a:lvl1pPr algn="l">
              <a:defRPr>
                <a:latin typeface="Arial" charset="0"/>
                <a:cs typeface="+mn-cs"/>
              </a:defRPr>
            </a:lvl1pPr>
          </a:lstStyle>
          <a:p>
            <a:pPr>
              <a:defRPr/>
            </a:pPr>
            <a:endParaRPr lang="en-US" dirty="0"/>
          </a:p>
        </p:txBody>
      </p:sp>
      <p:sp>
        <p:nvSpPr>
          <p:cNvPr id="6" name="Slide Number Placeholder 6"/>
          <p:cNvSpPr>
            <a:spLocks noGrp="1"/>
          </p:cNvSpPr>
          <p:nvPr>
            <p:ph type="sldNum" sz="quarter" idx="11"/>
          </p:nvPr>
        </p:nvSpPr>
        <p:spPr/>
        <p:txBody>
          <a:bodyPr/>
          <a:lstStyle>
            <a:lvl1pPr>
              <a:defRPr/>
            </a:lvl1pPr>
          </a:lstStyle>
          <a:p>
            <a:pPr>
              <a:defRPr/>
            </a:pPr>
            <a:fld id="{8F4539A4-C646-4A1B-A9C0-1A3C855DA8D5}" type="slidenum">
              <a:rPr lang="en-US"/>
              <a:pPr>
                <a:defRPr/>
              </a:pPr>
              <a:t>‹#›</a:t>
            </a:fld>
            <a:endParaRPr lang="en-US" dirty="0"/>
          </a:p>
        </p:txBody>
      </p:sp>
    </p:spTree>
    <p:extLst>
      <p:ext uri="{BB962C8B-B14F-4D97-AF65-F5344CB8AC3E}">
        <p14:creationId xmlns:p14="http://schemas.microsoft.com/office/powerpoint/2010/main" val="14461026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6_Sub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 name="Picture 5" descr="TitleUnderline.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4260850"/>
            <a:ext cx="914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userDrawn="1"/>
        </p:nvSpPr>
        <p:spPr>
          <a:xfrm>
            <a:off x="74613" y="257175"/>
            <a:ext cx="8312150" cy="585788"/>
          </a:xfrm>
          <a:prstGeom prst="rect">
            <a:avLst/>
          </a:prstGeom>
          <a:noFill/>
        </p:spPr>
        <p:txBody>
          <a:bodyPr>
            <a:spAutoFit/>
          </a:bodyPr>
          <a:lstStyle/>
          <a:p>
            <a:pPr>
              <a:defRPr/>
            </a:pPr>
            <a:r>
              <a:rPr lang="en-US" sz="3200" b="1" dirty="0">
                <a:solidFill>
                  <a:schemeClr val="bg1"/>
                </a:solidFill>
                <a:effectLst>
                  <a:outerShdw blurRad="50800" dist="38100" dir="2700000" algn="tl" rotWithShape="0">
                    <a:prstClr val="black">
                      <a:alpha val="40000"/>
                    </a:prstClr>
                  </a:outerShdw>
                </a:effectLst>
                <a:latin typeface="+mj-lt"/>
                <a:cs typeface="+mn-cs"/>
              </a:rPr>
              <a:t>Financial Accounting Standards Board</a:t>
            </a:r>
          </a:p>
        </p:txBody>
      </p:sp>
      <p:sp>
        <p:nvSpPr>
          <p:cNvPr id="2" name="Title 1"/>
          <p:cNvSpPr>
            <a:spLocks noGrp="1"/>
          </p:cNvSpPr>
          <p:nvPr>
            <p:ph type="ctrTitle"/>
          </p:nvPr>
        </p:nvSpPr>
        <p:spPr>
          <a:xfrm>
            <a:off x="2716454" y="2739063"/>
            <a:ext cx="6427546" cy="1704985"/>
          </a:xfrm>
        </p:spPr>
        <p:txBody>
          <a:bodyPr wrap="square"/>
          <a:lstStyle>
            <a:lvl1pPr>
              <a:defRPr sz="4000" baseline="0">
                <a:solidFill>
                  <a:srgbClr val="800000"/>
                </a:solidFill>
                <a:latin typeface="Arial" pitchFamily="34" charset="0"/>
                <a:cs typeface="Arial" pitchFamily="34" charset="0"/>
              </a:defRPr>
            </a:lvl1pPr>
          </a:lstStyle>
          <a:p>
            <a:r>
              <a:rPr lang="en-US" smtClean="0"/>
              <a:t>Click to edit Master title style</a:t>
            </a:r>
            <a:endParaRPr lang="en-US" dirty="0"/>
          </a:p>
        </p:txBody>
      </p:sp>
      <p:sp>
        <p:nvSpPr>
          <p:cNvPr id="5" name="Date Placeholder 3"/>
          <p:cNvSpPr>
            <a:spLocks noGrp="1"/>
          </p:cNvSpPr>
          <p:nvPr>
            <p:ph type="dt" sz="half" idx="10"/>
          </p:nvPr>
        </p:nvSpPr>
        <p:spPr>
          <a:xfrm>
            <a:off x="1292225" y="6243638"/>
            <a:ext cx="2133600" cy="365125"/>
          </a:xfrm>
          <a:prstGeom prst="rect">
            <a:avLst/>
          </a:prstGeom>
        </p:spPr>
        <p:txBody>
          <a:bodyPr/>
          <a:lstStyle>
            <a:lvl1pPr algn="l">
              <a:defRPr>
                <a:latin typeface="Arial" charset="0"/>
                <a:cs typeface="+mn-cs"/>
              </a:defRPr>
            </a:lvl1pPr>
          </a:lstStyle>
          <a:p>
            <a:pPr>
              <a:defRPr/>
            </a:pPr>
            <a:endParaRPr lang="en-US" dirty="0"/>
          </a:p>
        </p:txBody>
      </p:sp>
      <p:sp>
        <p:nvSpPr>
          <p:cNvPr id="6" name="Slide Number Placeholder 6"/>
          <p:cNvSpPr>
            <a:spLocks noGrp="1"/>
          </p:cNvSpPr>
          <p:nvPr>
            <p:ph type="sldNum" sz="quarter" idx="11"/>
          </p:nvPr>
        </p:nvSpPr>
        <p:spPr/>
        <p:txBody>
          <a:bodyPr/>
          <a:lstStyle>
            <a:lvl1pPr>
              <a:defRPr/>
            </a:lvl1pPr>
          </a:lstStyle>
          <a:p>
            <a:pPr>
              <a:defRPr/>
            </a:pPr>
            <a:fld id="{8F4539A4-C646-4A1B-A9C0-1A3C855DA8D5}" type="slidenum">
              <a:rPr lang="en-US"/>
              <a:pPr>
                <a:defRPr/>
              </a:pPr>
              <a:t>‹#›</a:t>
            </a:fld>
            <a:endParaRPr lang="en-US" dirty="0"/>
          </a:p>
        </p:txBody>
      </p:sp>
    </p:spTree>
    <p:extLst>
      <p:ext uri="{BB962C8B-B14F-4D97-AF65-F5344CB8AC3E}">
        <p14:creationId xmlns:p14="http://schemas.microsoft.com/office/powerpoint/2010/main" val="14461026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bullet titl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990033"/>
              </a:buClr>
              <a:buFont typeface="Wingdings" charset="2"/>
              <a:buChar char="§"/>
              <a:defRPr>
                <a:solidFill>
                  <a:schemeClr val="tx1"/>
                </a:solidFill>
                <a:latin typeface="Arial" pitchFamily="34" charset="0"/>
                <a:cs typeface="Arial" pitchFamily="34" charset="0"/>
              </a:defRPr>
            </a:lvl1pPr>
            <a:lvl2pPr>
              <a:buClr>
                <a:srgbClr val="990033"/>
              </a:buClr>
              <a:defRPr>
                <a:solidFill>
                  <a:srgbClr val="595959"/>
                </a:solidFill>
                <a:latin typeface="Arial" pitchFamily="34" charset="0"/>
                <a:cs typeface="Arial" pitchFamily="34" charset="0"/>
              </a:defRPr>
            </a:lvl2pPr>
            <a:lvl3pPr>
              <a:buClr>
                <a:srgbClr val="990033"/>
              </a:buClr>
              <a:buFont typeface="Wingdings" charset="2"/>
              <a:buChar char="§"/>
              <a:defRPr>
                <a:solidFill>
                  <a:srgbClr val="595959"/>
                </a:solidFill>
                <a:latin typeface="Arial" pitchFamily="34" charset="0"/>
                <a:cs typeface="Arial" pitchFamily="34" charset="0"/>
              </a:defRPr>
            </a:lvl3pPr>
            <a:lvl4pPr>
              <a:buClr>
                <a:srgbClr val="990033"/>
              </a:buClr>
              <a:defRPr>
                <a:solidFill>
                  <a:srgbClr val="595959"/>
                </a:solidFill>
                <a:latin typeface="Arial" pitchFamily="34" charset="0"/>
                <a:cs typeface="Arial" pitchFamily="34" charset="0"/>
              </a:defRPr>
            </a:lvl4pPr>
            <a:lvl5pPr>
              <a:buClr>
                <a:srgbClr val="990033"/>
              </a:buClr>
              <a:defRPr>
                <a:solidFill>
                  <a:srgbClr val="595959"/>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1"/>
          <p:cNvSpPr>
            <a:spLocks noGrp="1"/>
          </p:cNvSpPr>
          <p:nvPr>
            <p:ph type="title"/>
          </p:nvPr>
        </p:nvSpPr>
        <p:spPr bwMode="auto">
          <a:xfrm>
            <a:off x="582613" y="460375"/>
            <a:ext cx="8561387" cy="1062038"/>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Slide Number Placeholder 1"/>
          <p:cNvSpPr>
            <a:spLocks noGrp="1"/>
          </p:cNvSpPr>
          <p:nvPr>
            <p:ph type="sldNum" sz="quarter" idx="10"/>
          </p:nvPr>
        </p:nvSpPr>
        <p:spPr/>
        <p:txBody>
          <a:bodyPr/>
          <a:lstStyle>
            <a:lvl1pPr>
              <a:defRPr/>
            </a:lvl1pPr>
          </a:lstStyle>
          <a:p>
            <a:pPr>
              <a:defRPr/>
            </a:pPr>
            <a:fld id="{96D3C8F3-A590-4218-8C3F-21DB038C8795}" type="slidenum">
              <a:rPr lang="en-US"/>
              <a:pPr>
                <a:defRPr/>
              </a:pPr>
              <a:t>‹#›</a:t>
            </a:fld>
            <a:endParaRPr lang="en-US" dirty="0"/>
          </a:p>
        </p:txBody>
      </p:sp>
    </p:spTree>
    <p:extLst>
      <p:ext uri="{BB962C8B-B14F-4D97-AF65-F5344CB8AC3E}">
        <p14:creationId xmlns:p14="http://schemas.microsoft.com/office/powerpoint/2010/main" val="401505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bullet titl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EF4142"/>
              </a:buClr>
              <a:buFont typeface="Wingdings" charset="2"/>
              <a:buChar char="§"/>
              <a:defRPr>
                <a:solidFill>
                  <a:schemeClr val="tx1"/>
                </a:solidFill>
                <a:latin typeface="Arial" pitchFamily="34" charset="0"/>
                <a:cs typeface="Arial" pitchFamily="34" charset="0"/>
              </a:defRPr>
            </a:lvl1pPr>
            <a:lvl2pPr>
              <a:buClr>
                <a:srgbClr val="EF4142"/>
              </a:buClr>
              <a:defRPr>
                <a:solidFill>
                  <a:srgbClr val="595959"/>
                </a:solidFill>
                <a:latin typeface="Arial" pitchFamily="34" charset="0"/>
                <a:cs typeface="Arial" pitchFamily="34" charset="0"/>
              </a:defRPr>
            </a:lvl2pPr>
            <a:lvl3pPr>
              <a:buClr>
                <a:srgbClr val="EF4142"/>
              </a:buClr>
              <a:buFont typeface="Wingdings" charset="2"/>
              <a:buChar char="§"/>
              <a:defRPr>
                <a:solidFill>
                  <a:srgbClr val="595959"/>
                </a:solidFill>
                <a:latin typeface="Arial" pitchFamily="34" charset="0"/>
                <a:cs typeface="Arial" pitchFamily="34" charset="0"/>
              </a:defRPr>
            </a:lvl3pPr>
            <a:lvl4pPr>
              <a:buClr>
                <a:srgbClr val="EF4142"/>
              </a:buClr>
              <a:defRPr>
                <a:solidFill>
                  <a:srgbClr val="595959"/>
                </a:solidFill>
                <a:latin typeface="Arial" pitchFamily="34" charset="0"/>
                <a:cs typeface="Arial" pitchFamily="34" charset="0"/>
              </a:defRPr>
            </a:lvl4pPr>
            <a:lvl5pPr>
              <a:buClr>
                <a:srgbClr val="EF4142"/>
              </a:buClr>
              <a:defRPr>
                <a:solidFill>
                  <a:srgbClr val="595959"/>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p:nvPr>
        </p:nvSpPr>
        <p:spPr bwMode="auto">
          <a:xfrm>
            <a:off x="236079" y="537324"/>
            <a:ext cx="8561220" cy="897252"/>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96D3C8F3-A590-4218-8C3F-21DB038C8795}" type="slidenum">
              <a:rPr lang="en-US" smtClean="0"/>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no bullet titl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spcBef>
                <a:spcPts val="1500"/>
              </a:spcBef>
              <a:buClr>
                <a:srgbClr val="990033"/>
              </a:buClr>
              <a:buFontTx/>
              <a:buNone/>
              <a:defRPr b="1" i="1" baseline="0">
                <a:solidFill>
                  <a:schemeClr val="tx1"/>
                </a:solidFill>
                <a:latin typeface="Arial" pitchFamily="34" charset="0"/>
                <a:cs typeface="Arial" pitchFamily="34" charset="0"/>
              </a:defRPr>
            </a:lvl1pPr>
            <a:lvl2pPr marL="287338" indent="-287338">
              <a:lnSpc>
                <a:spcPts val="2500"/>
              </a:lnSpc>
              <a:spcBef>
                <a:spcPts val="1000"/>
              </a:spcBef>
              <a:buClr>
                <a:srgbClr val="990033"/>
              </a:buClr>
              <a:buFont typeface="Wingdings" charset="2"/>
              <a:buChar char="§"/>
              <a:defRPr sz="2400">
                <a:solidFill>
                  <a:schemeClr val="tx1">
                    <a:lumMod val="95000"/>
                    <a:lumOff val="5000"/>
                  </a:schemeClr>
                </a:solidFill>
                <a:latin typeface="Arial" pitchFamily="34" charset="0"/>
                <a:cs typeface="Arial" pitchFamily="34" charset="0"/>
              </a:defRPr>
            </a:lvl2pPr>
            <a:lvl3pPr marL="574675" indent="-287338">
              <a:lnSpc>
                <a:spcPts val="2300"/>
              </a:lnSpc>
              <a:spcBef>
                <a:spcPts val="400"/>
              </a:spcBef>
              <a:buClr>
                <a:srgbClr val="990033"/>
              </a:buClr>
              <a:buFont typeface="Lucida Grande"/>
              <a:buChar char="-"/>
              <a:defRPr sz="2200">
                <a:solidFill>
                  <a:srgbClr val="595959"/>
                </a:solidFill>
                <a:latin typeface="Arial" pitchFamily="34" charset="0"/>
                <a:cs typeface="Arial" pitchFamily="34" charset="0"/>
              </a:defRPr>
            </a:lvl3pPr>
            <a:lvl4pPr>
              <a:buClr>
                <a:srgbClr val="990033"/>
              </a:buClr>
              <a:defRPr sz="2000">
                <a:solidFill>
                  <a:srgbClr val="595959"/>
                </a:solidFill>
                <a:latin typeface="Arial" pitchFamily="34" charset="0"/>
                <a:cs typeface="Arial" pitchFamily="34" charset="0"/>
              </a:defRPr>
            </a:lvl4pPr>
            <a:lvl5pPr>
              <a:buClr>
                <a:srgbClr val="990033"/>
              </a:buClr>
              <a:defRPr sz="1800">
                <a:solidFill>
                  <a:srgbClr val="595959"/>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Placeholder 1"/>
          <p:cNvSpPr>
            <a:spLocks noGrp="1"/>
          </p:cNvSpPr>
          <p:nvPr>
            <p:ph type="title"/>
          </p:nvPr>
        </p:nvSpPr>
        <p:spPr bwMode="auto">
          <a:xfrm>
            <a:off x="582780" y="461042"/>
            <a:ext cx="8561220" cy="1061267"/>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Slide Number Placeholder 1"/>
          <p:cNvSpPr>
            <a:spLocks noGrp="1"/>
          </p:cNvSpPr>
          <p:nvPr>
            <p:ph type="sldNum" sz="quarter" idx="10"/>
          </p:nvPr>
        </p:nvSpPr>
        <p:spPr>
          <a:xfrm>
            <a:off x="8612188" y="6389688"/>
            <a:ext cx="457200" cy="365125"/>
          </a:xfrm>
        </p:spPr>
        <p:txBody>
          <a:bodyPr/>
          <a:lstStyle>
            <a:lvl1pPr>
              <a:defRPr/>
            </a:lvl1pPr>
          </a:lstStyle>
          <a:p>
            <a:pPr>
              <a:defRPr/>
            </a:pPr>
            <a:fld id="{AEFC9142-B7E6-4672-95BF-FE64330BA484}" type="slidenum">
              <a:rPr lang="en-US"/>
              <a:pPr>
                <a:defRPr/>
              </a:pPr>
              <a:t>‹#›</a:t>
            </a:fld>
            <a:endParaRPr lang="en-US" dirty="0"/>
          </a:p>
        </p:txBody>
      </p:sp>
    </p:spTree>
    <p:extLst>
      <p:ext uri="{BB962C8B-B14F-4D97-AF65-F5344CB8AC3E}">
        <p14:creationId xmlns:p14="http://schemas.microsoft.com/office/powerpoint/2010/main" val="25646109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Polling Ques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6829" y="1685925"/>
            <a:ext cx="8537171" cy="4516395"/>
          </a:xfrm>
        </p:spPr>
        <p:txBody>
          <a:bodyPr/>
          <a:lstStyle>
            <a:lvl1pPr marL="0" indent="0">
              <a:spcAft>
                <a:spcPts val="500"/>
              </a:spcAft>
              <a:buClr>
                <a:srgbClr val="990033"/>
              </a:buClr>
              <a:buFontTx/>
              <a:buNone/>
              <a:defRPr sz="2200" b="1">
                <a:solidFill>
                  <a:schemeClr val="tx1"/>
                </a:solidFill>
                <a:latin typeface="Arial" pitchFamily="34" charset="0"/>
                <a:cs typeface="Arial" pitchFamily="34" charset="0"/>
              </a:defRPr>
            </a:lvl1pPr>
            <a:lvl2pPr marL="285750" indent="0" algn="l">
              <a:buClr>
                <a:srgbClr val="990033"/>
              </a:buClr>
              <a:buFont typeface="+mj-lt"/>
              <a:buNone/>
              <a:defRPr sz="2400">
                <a:solidFill>
                  <a:srgbClr val="595959"/>
                </a:solidFill>
                <a:latin typeface="Arial" pitchFamily="34" charset="0"/>
                <a:cs typeface="Arial" pitchFamily="34" charset="0"/>
              </a:defRPr>
            </a:lvl2pPr>
            <a:lvl3pPr marL="574675" indent="0" algn="l">
              <a:buClr>
                <a:srgbClr val="990033"/>
              </a:buClr>
              <a:buFont typeface="+mj-lt"/>
              <a:buNone/>
              <a:defRPr sz="2200">
                <a:solidFill>
                  <a:srgbClr val="595959"/>
                </a:solidFill>
                <a:latin typeface="Arial" pitchFamily="34" charset="0"/>
                <a:cs typeface="Arial" pitchFamily="34" charset="0"/>
              </a:defRPr>
            </a:lvl3pPr>
            <a:lvl4pPr marL="800100" indent="0" algn="l">
              <a:buClr>
                <a:srgbClr val="990033"/>
              </a:buClr>
              <a:buFont typeface="+mj-lt"/>
              <a:buNone/>
              <a:defRPr sz="2000">
                <a:solidFill>
                  <a:srgbClr val="595959"/>
                </a:solidFill>
                <a:latin typeface="Arial" pitchFamily="34" charset="0"/>
                <a:cs typeface="Arial" pitchFamily="34" charset="0"/>
              </a:defRPr>
            </a:lvl4pPr>
            <a:lvl5pPr marL="1027113" indent="0" algn="l">
              <a:buClr>
                <a:srgbClr val="990033"/>
              </a:buClr>
              <a:buFont typeface="+mj-lt"/>
              <a:buNone/>
              <a:defRPr sz="1800">
                <a:solidFill>
                  <a:srgbClr val="595959"/>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Placeholder 1"/>
          <p:cNvSpPr>
            <a:spLocks noGrp="1"/>
          </p:cNvSpPr>
          <p:nvPr>
            <p:ph type="title"/>
          </p:nvPr>
        </p:nvSpPr>
        <p:spPr bwMode="auto">
          <a:xfrm>
            <a:off x="582780" y="461042"/>
            <a:ext cx="8561220" cy="1061267"/>
          </a:xfrm>
          <a:prstGeom prst="rect">
            <a:avLst/>
          </a:prstGeom>
          <a:noFill/>
          <a:ln w="9525">
            <a:noFill/>
            <a:miter lim="800000"/>
            <a:headEnd/>
            <a:tailEnd/>
          </a:ln>
        </p:spPr>
        <p:txBody>
          <a:bodyPr/>
          <a:lstStyle>
            <a:lvl1pPr>
              <a:defRPr>
                <a:effectLst>
                  <a:outerShdw blurRad="38100" dist="38100" dir="2700000" algn="tl">
                    <a:srgbClr val="000000">
                      <a:alpha val="43137"/>
                    </a:srgbClr>
                  </a:outerShdw>
                </a:effectLst>
              </a:defRPr>
            </a:lvl1pPr>
          </a:lstStyle>
          <a:p>
            <a:pPr lvl="0"/>
            <a:r>
              <a:rPr lang="en-US" smtClean="0"/>
              <a:t>Click to edit Master title style</a:t>
            </a:r>
            <a:endParaRPr lang="en-US" dirty="0" smtClean="0"/>
          </a:p>
        </p:txBody>
      </p:sp>
      <p:sp>
        <p:nvSpPr>
          <p:cNvPr id="4" name="Slide Number Placeholder 1"/>
          <p:cNvSpPr>
            <a:spLocks noGrp="1"/>
          </p:cNvSpPr>
          <p:nvPr>
            <p:ph type="sldNum" sz="quarter" idx="10"/>
          </p:nvPr>
        </p:nvSpPr>
        <p:spPr/>
        <p:txBody>
          <a:bodyPr/>
          <a:lstStyle>
            <a:lvl1pPr>
              <a:defRPr/>
            </a:lvl1pPr>
          </a:lstStyle>
          <a:p>
            <a:pPr>
              <a:defRPr/>
            </a:pPr>
            <a:fld id="{427912B2-F2F0-4B61-9DA4-3DDA013C77CC}" type="slidenum">
              <a:rPr lang="en-US"/>
              <a:pPr>
                <a:defRPr/>
              </a:pPr>
              <a:t>‹#›</a:t>
            </a:fld>
            <a:endParaRPr lang="en-US" dirty="0"/>
          </a:p>
        </p:txBody>
      </p:sp>
    </p:spTree>
    <p:extLst>
      <p:ext uri="{BB962C8B-B14F-4D97-AF65-F5344CB8AC3E}">
        <p14:creationId xmlns:p14="http://schemas.microsoft.com/office/powerpoint/2010/main" val="13515582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pic>
        <p:nvPicPr>
          <p:cNvPr id="5" name="Picture 1" descr="ContentTitleBar.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358900"/>
            <a:ext cx="914400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528640" y="1700216"/>
            <a:ext cx="4214810" cy="4829172"/>
          </a:xfrm>
        </p:spPr>
        <p:txBody>
          <a:bodyPr/>
          <a:lstStyle>
            <a:lvl1pPr>
              <a:defRPr sz="2400"/>
            </a:lvl1pPr>
            <a:lvl2pPr>
              <a:defRPr sz="24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00613" y="1700216"/>
            <a:ext cx="4243387" cy="4829172"/>
          </a:xfrm>
        </p:spPr>
        <p:txBody>
          <a:bodyPr/>
          <a:lstStyle>
            <a:lvl1pPr>
              <a:defRPr sz="2400"/>
            </a:lvl1pPr>
            <a:lvl2pPr>
              <a:defRPr sz="2400"/>
            </a:lvl2pPr>
            <a:lvl3pPr>
              <a:defRPr sz="22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Placeholder 1"/>
          <p:cNvSpPr>
            <a:spLocks noGrp="1"/>
          </p:cNvSpPr>
          <p:nvPr>
            <p:ph type="title"/>
          </p:nvPr>
        </p:nvSpPr>
        <p:spPr bwMode="auto">
          <a:xfrm>
            <a:off x="582780" y="461042"/>
            <a:ext cx="8561220" cy="1061267"/>
          </a:xfrm>
          <a:prstGeom prst="rect">
            <a:avLst/>
          </a:prstGeom>
          <a:noFill/>
          <a:ln w="9525">
            <a:noFill/>
            <a:miter lim="800000"/>
            <a:headEnd/>
            <a:tailEnd/>
          </a:ln>
        </p:spPr>
        <p:txBody>
          <a:bodyPr/>
          <a:lstStyle>
            <a:lvl1pPr>
              <a:defRPr>
                <a:effectLst>
                  <a:outerShdw blurRad="38100" dist="38100" dir="2700000" algn="tl">
                    <a:srgbClr val="000000">
                      <a:alpha val="43137"/>
                    </a:srgbClr>
                  </a:outerShdw>
                </a:effectLst>
              </a:defRPr>
            </a:lvl1pPr>
          </a:lstStyle>
          <a:p>
            <a:pPr lvl="0"/>
            <a:r>
              <a:rPr lang="en-US" smtClean="0"/>
              <a:t>Click to edit Master title style</a:t>
            </a:r>
            <a:endParaRPr lang="en-US" dirty="0" smtClean="0"/>
          </a:p>
        </p:txBody>
      </p:sp>
      <p:sp>
        <p:nvSpPr>
          <p:cNvPr id="6" name="Slide Number Placeholder 1"/>
          <p:cNvSpPr>
            <a:spLocks noGrp="1"/>
          </p:cNvSpPr>
          <p:nvPr>
            <p:ph type="sldNum" sz="quarter" idx="10"/>
          </p:nvPr>
        </p:nvSpPr>
        <p:spPr>
          <a:xfrm>
            <a:off x="8604250" y="6389688"/>
            <a:ext cx="465138" cy="365125"/>
          </a:xfrm>
        </p:spPr>
        <p:txBody>
          <a:bodyPr/>
          <a:lstStyle>
            <a:lvl1pPr>
              <a:defRPr/>
            </a:lvl1pPr>
          </a:lstStyle>
          <a:p>
            <a:pPr>
              <a:defRPr/>
            </a:pPr>
            <a:fld id="{8D3555A2-DECB-4924-A194-5CD2A205BB88}" type="slidenum">
              <a:rPr lang="en-US"/>
              <a:pPr>
                <a:defRPr/>
              </a:pPr>
              <a:t>‹#›</a:t>
            </a:fld>
            <a:endParaRPr lang="en-US" dirty="0"/>
          </a:p>
        </p:txBody>
      </p:sp>
    </p:spTree>
    <p:extLst>
      <p:ext uri="{BB962C8B-B14F-4D97-AF65-F5344CB8AC3E}">
        <p14:creationId xmlns:p14="http://schemas.microsoft.com/office/powerpoint/2010/main" val="2214949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5" descr="TitleUnderline.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2900363"/>
            <a:ext cx="914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userDrawn="1"/>
        </p:nvSpPr>
        <p:spPr>
          <a:xfrm>
            <a:off x="74613" y="257175"/>
            <a:ext cx="8312150" cy="585788"/>
          </a:xfrm>
          <a:prstGeom prst="rect">
            <a:avLst/>
          </a:prstGeom>
          <a:noFill/>
        </p:spPr>
        <p:txBody>
          <a:bodyPr>
            <a:spAutoFit/>
          </a:bodyPr>
          <a:lstStyle/>
          <a:p>
            <a:pPr>
              <a:defRPr/>
            </a:pPr>
            <a:r>
              <a:rPr lang="en-US" sz="3200" b="1" dirty="0">
                <a:solidFill>
                  <a:prstClr val="white"/>
                </a:solidFill>
                <a:effectLst>
                  <a:outerShdw blurRad="50800" dist="38100" dir="2700000" algn="tl" rotWithShape="0">
                    <a:prstClr val="black">
                      <a:alpha val="40000"/>
                    </a:prstClr>
                  </a:outerShdw>
                </a:effectLst>
                <a:latin typeface="Candara"/>
              </a:rPr>
              <a:t>Financial Accounting Standards Board</a:t>
            </a:r>
          </a:p>
        </p:txBody>
      </p:sp>
      <p:sp>
        <p:nvSpPr>
          <p:cNvPr id="10" name="Text Placeholder 9"/>
          <p:cNvSpPr>
            <a:spLocks noGrp="1"/>
          </p:cNvSpPr>
          <p:nvPr>
            <p:ph type="body" sz="quarter" idx="12"/>
          </p:nvPr>
        </p:nvSpPr>
        <p:spPr>
          <a:xfrm>
            <a:off x="521894" y="3265488"/>
            <a:ext cx="5884863" cy="1493837"/>
          </a:xfrm>
        </p:spPr>
        <p:txBody>
          <a:bodyPr/>
          <a:lstStyle>
            <a:lvl1pPr marL="0" indent="0">
              <a:buNone/>
              <a:defRPr b="1"/>
            </a:lvl1pPr>
            <a:lvl2pPr marL="287337" indent="0">
              <a:buNone/>
              <a:defRPr b="1"/>
            </a:lvl2pPr>
            <a:lvl3pPr marL="574675" indent="0">
              <a:buNone/>
              <a:defRPr b="1"/>
            </a:lvl3pPr>
            <a:lvl4pPr marL="912812" indent="0">
              <a:buNone/>
              <a:defRPr b="1"/>
            </a:lvl4pPr>
            <a:lvl5pPr marL="1200150" indent="0">
              <a:buNone/>
              <a:defRPr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3"/>
          </p:nvPr>
        </p:nvSpPr>
        <p:spPr>
          <a:xfrm>
            <a:off x="521894" y="4821238"/>
            <a:ext cx="5901401" cy="639762"/>
          </a:xfrm>
        </p:spPr>
        <p:txBody>
          <a:bodyPr/>
          <a:lstStyle>
            <a:lvl1pPr marL="0" indent="0">
              <a:buNone/>
              <a:defRPr/>
            </a:lvl1pPr>
            <a:lvl2pPr marL="287337" indent="0">
              <a:buNone/>
              <a:defRPr/>
            </a:lvl2pPr>
            <a:lvl3pPr marL="574675" indent="0">
              <a:buNone/>
              <a:defRPr/>
            </a:lvl3pPr>
            <a:lvl4pPr marL="912812" indent="0">
              <a:buNone/>
              <a:defRPr/>
            </a:lvl4pPr>
            <a:lvl5pPr marL="120015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4"/>
          </p:nvPr>
        </p:nvSpPr>
        <p:spPr>
          <a:xfrm>
            <a:off x="1292225" y="6243638"/>
            <a:ext cx="2133600" cy="365125"/>
          </a:xfrm>
          <a:prstGeom prst="rect">
            <a:avLst/>
          </a:prstGeom>
        </p:spPr>
        <p:txBody>
          <a:bodyPr/>
          <a:lstStyle>
            <a:lvl1pPr algn="l">
              <a:defRPr>
                <a:latin typeface="Arial" charset="0"/>
                <a:cs typeface="+mn-cs"/>
              </a:defRPr>
            </a:lvl1pPr>
          </a:lstStyle>
          <a:p>
            <a:pPr>
              <a:defRPr/>
            </a:pPr>
            <a:endParaRPr lang="en-US" dirty="0">
              <a:solidFill>
                <a:prstClr val="black"/>
              </a:solidFill>
            </a:endParaRPr>
          </a:p>
        </p:txBody>
      </p:sp>
      <p:sp>
        <p:nvSpPr>
          <p:cNvPr id="7" name="Slide Number Placeholder 7"/>
          <p:cNvSpPr>
            <a:spLocks noGrp="1"/>
          </p:cNvSpPr>
          <p:nvPr>
            <p:ph type="sldNum" sz="quarter" idx="15"/>
          </p:nvPr>
        </p:nvSpPr>
        <p:spPr>
          <a:xfrm>
            <a:off x="8578850" y="6389688"/>
            <a:ext cx="490538" cy="365125"/>
          </a:xfrm>
        </p:spPr>
        <p:txBody>
          <a:bodyPr/>
          <a:lstStyle>
            <a:lvl1pPr>
              <a:defRPr/>
            </a:lvl1pPr>
          </a:lstStyle>
          <a:p>
            <a:pPr>
              <a:defRPr/>
            </a:pPr>
            <a:fld id="{49D7CD21-CDD5-4332-B100-266E28809B0A}"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9125287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Content (bullet titl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990033"/>
              </a:buClr>
              <a:buFont typeface="Wingdings" charset="2"/>
              <a:buChar char="§"/>
              <a:defRPr>
                <a:solidFill>
                  <a:schemeClr val="tx1"/>
                </a:solidFill>
                <a:latin typeface="Arial" pitchFamily="34" charset="0"/>
                <a:cs typeface="Arial" pitchFamily="34" charset="0"/>
              </a:defRPr>
            </a:lvl1pPr>
            <a:lvl2pPr>
              <a:buClr>
                <a:srgbClr val="990033"/>
              </a:buClr>
              <a:defRPr>
                <a:solidFill>
                  <a:srgbClr val="595959"/>
                </a:solidFill>
                <a:latin typeface="Arial" pitchFamily="34" charset="0"/>
                <a:cs typeface="Arial" pitchFamily="34" charset="0"/>
              </a:defRPr>
            </a:lvl2pPr>
            <a:lvl3pPr>
              <a:buClr>
                <a:srgbClr val="990033"/>
              </a:buClr>
              <a:buFont typeface="Wingdings" charset="2"/>
              <a:buChar char="§"/>
              <a:defRPr>
                <a:solidFill>
                  <a:srgbClr val="595959"/>
                </a:solidFill>
                <a:latin typeface="Arial" pitchFamily="34" charset="0"/>
                <a:cs typeface="Arial" pitchFamily="34" charset="0"/>
              </a:defRPr>
            </a:lvl3pPr>
            <a:lvl4pPr>
              <a:buClr>
                <a:srgbClr val="990033"/>
              </a:buClr>
              <a:defRPr>
                <a:solidFill>
                  <a:srgbClr val="595959"/>
                </a:solidFill>
                <a:latin typeface="Arial" pitchFamily="34" charset="0"/>
                <a:cs typeface="Arial" pitchFamily="34" charset="0"/>
              </a:defRPr>
            </a:lvl4pPr>
            <a:lvl5pPr>
              <a:buClr>
                <a:srgbClr val="990033"/>
              </a:buClr>
              <a:defRPr>
                <a:solidFill>
                  <a:srgbClr val="595959"/>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1"/>
          <p:cNvSpPr>
            <a:spLocks noGrp="1"/>
          </p:cNvSpPr>
          <p:nvPr>
            <p:ph type="title"/>
          </p:nvPr>
        </p:nvSpPr>
        <p:spPr bwMode="auto">
          <a:xfrm>
            <a:off x="582613" y="460375"/>
            <a:ext cx="8561387" cy="1062038"/>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Slide Number Placeholder 1"/>
          <p:cNvSpPr>
            <a:spLocks noGrp="1"/>
          </p:cNvSpPr>
          <p:nvPr>
            <p:ph type="sldNum" sz="quarter" idx="10"/>
          </p:nvPr>
        </p:nvSpPr>
        <p:spPr/>
        <p:txBody>
          <a:bodyPr/>
          <a:lstStyle>
            <a:lvl1pPr>
              <a:defRPr/>
            </a:lvl1pPr>
          </a:lstStyle>
          <a:p>
            <a:pPr>
              <a:defRPr/>
            </a:pPr>
            <a:fld id="{96D3C8F3-A590-4218-8C3F-21DB038C8795}"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629589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itle and Content (no bullet titl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spcBef>
                <a:spcPts val="1500"/>
              </a:spcBef>
              <a:buClr>
                <a:srgbClr val="990033"/>
              </a:buClr>
              <a:buFontTx/>
              <a:buNone/>
              <a:defRPr b="1" i="1" baseline="0">
                <a:solidFill>
                  <a:schemeClr val="tx1"/>
                </a:solidFill>
                <a:latin typeface="Arial" pitchFamily="34" charset="0"/>
                <a:cs typeface="Arial" pitchFamily="34" charset="0"/>
              </a:defRPr>
            </a:lvl1pPr>
            <a:lvl2pPr marL="287338" indent="-287338">
              <a:lnSpc>
                <a:spcPts val="2500"/>
              </a:lnSpc>
              <a:spcBef>
                <a:spcPts val="1000"/>
              </a:spcBef>
              <a:buClr>
                <a:srgbClr val="990033"/>
              </a:buClr>
              <a:buFont typeface="Wingdings" charset="2"/>
              <a:buChar char="§"/>
              <a:defRPr sz="2400">
                <a:solidFill>
                  <a:schemeClr val="tx1">
                    <a:lumMod val="95000"/>
                    <a:lumOff val="5000"/>
                  </a:schemeClr>
                </a:solidFill>
                <a:latin typeface="Arial" pitchFamily="34" charset="0"/>
                <a:cs typeface="Arial" pitchFamily="34" charset="0"/>
              </a:defRPr>
            </a:lvl2pPr>
            <a:lvl3pPr marL="574675" indent="-287338">
              <a:lnSpc>
                <a:spcPts val="2300"/>
              </a:lnSpc>
              <a:spcBef>
                <a:spcPts val="400"/>
              </a:spcBef>
              <a:buClr>
                <a:srgbClr val="990033"/>
              </a:buClr>
              <a:buFont typeface="Lucida Grande"/>
              <a:buChar char="-"/>
              <a:defRPr sz="2200">
                <a:solidFill>
                  <a:srgbClr val="595959"/>
                </a:solidFill>
                <a:latin typeface="Arial" pitchFamily="34" charset="0"/>
                <a:cs typeface="Arial" pitchFamily="34" charset="0"/>
              </a:defRPr>
            </a:lvl3pPr>
            <a:lvl4pPr>
              <a:buClr>
                <a:srgbClr val="990033"/>
              </a:buClr>
              <a:defRPr sz="2000">
                <a:solidFill>
                  <a:srgbClr val="595959"/>
                </a:solidFill>
                <a:latin typeface="Arial" pitchFamily="34" charset="0"/>
                <a:cs typeface="Arial" pitchFamily="34" charset="0"/>
              </a:defRPr>
            </a:lvl4pPr>
            <a:lvl5pPr>
              <a:buClr>
                <a:srgbClr val="990033"/>
              </a:buClr>
              <a:defRPr sz="1800">
                <a:solidFill>
                  <a:srgbClr val="595959"/>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Placeholder 1"/>
          <p:cNvSpPr>
            <a:spLocks noGrp="1"/>
          </p:cNvSpPr>
          <p:nvPr>
            <p:ph type="title"/>
          </p:nvPr>
        </p:nvSpPr>
        <p:spPr bwMode="auto">
          <a:xfrm>
            <a:off x="582780" y="461042"/>
            <a:ext cx="8561220" cy="1061267"/>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Slide Number Placeholder 1"/>
          <p:cNvSpPr>
            <a:spLocks noGrp="1"/>
          </p:cNvSpPr>
          <p:nvPr>
            <p:ph type="sldNum" sz="quarter" idx="10"/>
          </p:nvPr>
        </p:nvSpPr>
        <p:spPr>
          <a:xfrm>
            <a:off x="8612188" y="6389688"/>
            <a:ext cx="457200" cy="365125"/>
          </a:xfrm>
        </p:spPr>
        <p:txBody>
          <a:bodyPr/>
          <a:lstStyle>
            <a:lvl1pPr>
              <a:defRPr/>
            </a:lvl1pPr>
          </a:lstStyle>
          <a:p>
            <a:pPr>
              <a:defRPr/>
            </a:pPr>
            <a:fld id="{AEFC9142-B7E6-4672-95BF-FE64330BA484}"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7666695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Polling Ques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6829" y="1685925"/>
            <a:ext cx="8537171" cy="4516395"/>
          </a:xfrm>
        </p:spPr>
        <p:txBody>
          <a:bodyPr/>
          <a:lstStyle>
            <a:lvl1pPr marL="0" indent="0">
              <a:spcAft>
                <a:spcPts val="500"/>
              </a:spcAft>
              <a:buClr>
                <a:srgbClr val="990033"/>
              </a:buClr>
              <a:buFontTx/>
              <a:buNone/>
              <a:defRPr sz="2200" b="1">
                <a:solidFill>
                  <a:schemeClr val="tx1"/>
                </a:solidFill>
                <a:latin typeface="Arial" pitchFamily="34" charset="0"/>
                <a:cs typeface="Arial" pitchFamily="34" charset="0"/>
              </a:defRPr>
            </a:lvl1pPr>
            <a:lvl2pPr marL="285750" indent="0" algn="l">
              <a:buClr>
                <a:srgbClr val="990033"/>
              </a:buClr>
              <a:buFont typeface="+mj-lt"/>
              <a:buNone/>
              <a:defRPr sz="2400">
                <a:solidFill>
                  <a:srgbClr val="595959"/>
                </a:solidFill>
                <a:latin typeface="Arial" pitchFamily="34" charset="0"/>
                <a:cs typeface="Arial" pitchFamily="34" charset="0"/>
              </a:defRPr>
            </a:lvl2pPr>
            <a:lvl3pPr marL="574675" indent="0" algn="l">
              <a:buClr>
                <a:srgbClr val="990033"/>
              </a:buClr>
              <a:buFont typeface="+mj-lt"/>
              <a:buNone/>
              <a:defRPr sz="2200">
                <a:solidFill>
                  <a:srgbClr val="595959"/>
                </a:solidFill>
                <a:latin typeface="Arial" pitchFamily="34" charset="0"/>
                <a:cs typeface="Arial" pitchFamily="34" charset="0"/>
              </a:defRPr>
            </a:lvl3pPr>
            <a:lvl4pPr marL="800100" indent="0" algn="l">
              <a:buClr>
                <a:srgbClr val="990033"/>
              </a:buClr>
              <a:buFont typeface="+mj-lt"/>
              <a:buNone/>
              <a:defRPr sz="2000">
                <a:solidFill>
                  <a:srgbClr val="595959"/>
                </a:solidFill>
                <a:latin typeface="Arial" pitchFamily="34" charset="0"/>
                <a:cs typeface="Arial" pitchFamily="34" charset="0"/>
              </a:defRPr>
            </a:lvl4pPr>
            <a:lvl5pPr marL="1027113" indent="0" algn="l">
              <a:buClr>
                <a:srgbClr val="990033"/>
              </a:buClr>
              <a:buFont typeface="+mj-lt"/>
              <a:buNone/>
              <a:defRPr sz="1800">
                <a:solidFill>
                  <a:srgbClr val="595959"/>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Placeholder 1"/>
          <p:cNvSpPr>
            <a:spLocks noGrp="1"/>
          </p:cNvSpPr>
          <p:nvPr>
            <p:ph type="title"/>
          </p:nvPr>
        </p:nvSpPr>
        <p:spPr bwMode="auto">
          <a:xfrm>
            <a:off x="582780" y="461042"/>
            <a:ext cx="8561220" cy="1061267"/>
          </a:xfrm>
          <a:prstGeom prst="rect">
            <a:avLst/>
          </a:prstGeom>
          <a:noFill/>
          <a:ln w="9525">
            <a:noFill/>
            <a:miter lim="800000"/>
            <a:headEnd/>
            <a:tailEnd/>
          </a:ln>
        </p:spPr>
        <p:txBody>
          <a:bodyPr/>
          <a:lstStyle>
            <a:lvl1pPr>
              <a:defRPr>
                <a:effectLst>
                  <a:outerShdw blurRad="38100" dist="38100" dir="2700000" algn="tl">
                    <a:srgbClr val="000000">
                      <a:alpha val="43137"/>
                    </a:srgbClr>
                  </a:outerShdw>
                </a:effectLst>
              </a:defRPr>
            </a:lvl1pPr>
          </a:lstStyle>
          <a:p>
            <a:pPr lvl="0"/>
            <a:r>
              <a:rPr lang="en-US" smtClean="0"/>
              <a:t>Click to edit Master title style</a:t>
            </a:r>
            <a:endParaRPr lang="en-US" dirty="0" smtClean="0"/>
          </a:p>
        </p:txBody>
      </p:sp>
      <p:sp>
        <p:nvSpPr>
          <p:cNvPr id="4" name="Slide Number Placeholder 1"/>
          <p:cNvSpPr>
            <a:spLocks noGrp="1"/>
          </p:cNvSpPr>
          <p:nvPr>
            <p:ph type="sldNum" sz="quarter" idx="10"/>
          </p:nvPr>
        </p:nvSpPr>
        <p:spPr/>
        <p:txBody>
          <a:bodyPr/>
          <a:lstStyle>
            <a:lvl1pPr>
              <a:defRPr/>
            </a:lvl1pPr>
          </a:lstStyle>
          <a:p>
            <a:pPr>
              <a:defRPr/>
            </a:pPr>
            <a:fld id="{427912B2-F2F0-4B61-9DA4-3DDA013C77CC}"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1265368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_Two Content">
    <p:spTree>
      <p:nvGrpSpPr>
        <p:cNvPr id="1" name=""/>
        <p:cNvGrpSpPr/>
        <p:nvPr/>
      </p:nvGrpSpPr>
      <p:grpSpPr>
        <a:xfrm>
          <a:off x="0" y="0"/>
          <a:ext cx="0" cy="0"/>
          <a:chOff x="0" y="0"/>
          <a:chExt cx="0" cy="0"/>
        </a:xfrm>
      </p:grpSpPr>
      <p:pic>
        <p:nvPicPr>
          <p:cNvPr id="5" name="Picture 1" descr="ContentTitleBar.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358900"/>
            <a:ext cx="914400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528640" y="1700216"/>
            <a:ext cx="4214810" cy="4829172"/>
          </a:xfrm>
        </p:spPr>
        <p:txBody>
          <a:bodyPr/>
          <a:lstStyle>
            <a:lvl1pPr>
              <a:defRPr sz="2400"/>
            </a:lvl1pPr>
            <a:lvl2pPr>
              <a:defRPr sz="24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00613" y="1700216"/>
            <a:ext cx="4243387" cy="4829172"/>
          </a:xfrm>
        </p:spPr>
        <p:txBody>
          <a:bodyPr/>
          <a:lstStyle>
            <a:lvl1pPr>
              <a:defRPr sz="2400"/>
            </a:lvl1pPr>
            <a:lvl2pPr>
              <a:defRPr sz="2400"/>
            </a:lvl2pPr>
            <a:lvl3pPr>
              <a:defRPr sz="22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Placeholder 1"/>
          <p:cNvSpPr>
            <a:spLocks noGrp="1"/>
          </p:cNvSpPr>
          <p:nvPr>
            <p:ph type="title"/>
          </p:nvPr>
        </p:nvSpPr>
        <p:spPr bwMode="auto">
          <a:xfrm>
            <a:off x="582780" y="461042"/>
            <a:ext cx="8561220" cy="1061267"/>
          </a:xfrm>
          <a:prstGeom prst="rect">
            <a:avLst/>
          </a:prstGeom>
          <a:noFill/>
          <a:ln w="9525">
            <a:noFill/>
            <a:miter lim="800000"/>
            <a:headEnd/>
            <a:tailEnd/>
          </a:ln>
        </p:spPr>
        <p:txBody>
          <a:bodyPr/>
          <a:lstStyle>
            <a:lvl1pPr>
              <a:defRPr>
                <a:effectLst>
                  <a:outerShdw blurRad="38100" dist="38100" dir="2700000" algn="tl">
                    <a:srgbClr val="000000">
                      <a:alpha val="43137"/>
                    </a:srgbClr>
                  </a:outerShdw>
                </a:effectLst>
              </a:defRPr>
            </a:lvl1pPr>
          </a:lstStyle>
          <a:p>
            <a:pPr lvl="0"/>
            <a:r>
              <a:rPr lang="en-US" smtClean="0"/>
              <a:t>Click to edit Master title style</a:t>
            </a:r>
            <a:endParaRPr lang="en-US" dirty="0" smtClean="0"/>
          </a:p>
        </p:txBody>
      </p:sp>
      <p:sp>
        <p:nvSpPr>
          <p:cNvPr id="6" name="Slide Number Placeholder 1"/>
          <p:cNvSpPr>
            <a:spLocks noGrp="1"/>
          </p:cNvSpPr>
          <p:nvPr>
            <p:ph type="sldNum" sz="quarter" idx="10"/>
          </p:nvPr>
        </p:nvSpPr>
        <p:spPr>
          <a:xfrm>
            <a:off x="8604250" y="6389688"/>
            <a:ext cx="465138" cy="365125"/>
          </a:xfrm>
        </p:spPr>
        <p:txBody>
          <a:bodyPr/>
          <a:lstStyle>
            <a:lvl1pPr>
              <a:defRPr/>
            </a:lvl1pPr>
          </a:lstStyle>
          <a:p>
            <a:pPr>
              <a:defRPr/>
            </a:pPr>
            <a:fld id="{8D3555A2-DECB-4924-A194-5CD2A205BB88}"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6928762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2613" y="460375"/>
            <a:ext cx="8561387" cy="1062038"/>
          </a:xfrm>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Slide Number Placeholder 4"/>
          <p:cNvSpPr>
            <a:spLocks noGrp="1"/>
          </p:cNvSpPr>
          <p:nvPr>
            <p:ph type="sldNum" sz="quarter" idx="10"/>
          </p:nvPr>
        </p:nvSpPr>
        <p:spPr>
          <a:xfrm>
            <a:off x="8578850" y="6389688"/>
            <a:ext cx="490538" cy="365125"/>
          </a:xfrm>
        </p:spPr>
        <p:txBody>
          <a:bodyPr/>
          <a:lstStyle>
            <a:lvl1pPr>
              <a:defRPr/>
            </a:lvl1pPr>
          </a:lstStyle>
          <a:p>
            <a:pPr>
              <a:defRPr/>
            </a:pPr>
            <a:fld id="{C2BFDB5C-B656-4ACA-8F27-24433816DBD3}"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5321133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3b-Title and Content (Too Much Tex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ts val="1900"/>
              </a:lnSpc>
              <a:spcBef>
                <a:spcPts val="600"/>
              </a:spcBef>
              <a:buClr>
                <a:srgbClr val="990033"/>
              </a:buClr>
              <a:buFont typeface="Wingdings" charset="2"/>
              <a:buChar char="§"/>
              <a:defRPr sz="1800">
                <a:solidFill>
                  <a:schemeClr val="tx1"/>
                </a:solidFill>
                <a:latin typeface="Arial" pitchFamily="34" charset="0"/>
                <a:cs typeface="Arial" pitchFamily="34" charset="0"/>
              </a:defRPr>
            </a:lvl1pPr>
            <a:lvl2pPr>
              <a:lnSpc>
                <a:spcPts val="1700"/>
              </a:lnSpc>
              <a:buClr>
                <a:srgbClr val="990033"/>
              </a:buClr>
              <a:defRPr sz="1600">
                <a:solidFill>
                  <a:srgbClr val="595959"/>
                </a:solidFill>
                <a:latin typeface="Arial" pitchFamily="34" charset="0"/>
                <a:cs typeface="Arial" pitchFamily="34" charset="0"/>
              </a:defRPr>
            </a:lvl2pPr>
            <a:lvl3pPr>
              <a:lnSpc>
                <a:spcPts val="1700"/>
              </a:lnSpc>
              <a:buClr>
                <a:srgbClr val="990033"/>
              </a:buClr>
              <a:buFont typeface="Wingdings" charset="2"/>
              <a:buChar char="§"/>
              <a:defRPr sz="1600">
                <a:solidFill>
                  <a:srgbClr val="595959"/>
                </a:solidFill>
                <a:latin typeface="Arial" pitchFamily="34" charset="0"/>
                <a:cs typeface="Arial" pitchFamily="34" charset="0"/>
              </a:defRPr>
            </a:lvl3pPr>
            <a:lvl4pPr>
              <a:lnSpc>
                <a:spcPts val="1700"/>
              </a:lnSpc>
              <a:buClr>
                <a:srgbClr val="990033"/>
              </a:buClr>
              <a:defRPr sz="1600">
                <a:solidFill>
                  <a:srgbClr val="595959"/>
                </a:solidFill>
                <a:latin typeface="Arial" pitchFamily="34" charset="0"/>
                <a:cs typeface="Arial" pitchFamily="34" charset="0"/>
              </a:defRPr>
            </a:lvl4pPr>
            <a:lvl5pPr>
              <a:lnSpc>
                <a:spcPts val="1700"/>
              </a:lnSpc>
              <a:buClr>
                <a:srgbClr val="990033"/>
              </a:buClr>
              <a:defRPr sz="1600">
                <a:solidFill>
                  <a:srgbClr val="595959"/>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p:nvPr>
        </p:nvSpPr>
        <p:spPr bwMode="auto">
          <a:xfrm>
            <a:off x="582780" y="461042"/>
            <a:ext cx="8104020" cy="1061267"/>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Date Placeholder 3"/>
          <p:cNvSpPr>
            <a:spLocks noGrp="1"/>
          </p:cNvSpPr>
          <p:nvPr>
            <p:ph type="dt" sz="half" idx="10"/>
          </p:nvPr>
        </p:nvSpPr>
        <p:spPr>
          <a:xfrm>
            <a:off x="6294438" y="6256338"/>
            <a:ext cx="2133600" cy="365125"/>
          </a:xfrm>
          <a:prstGeom prst="rect">
            <a:avLst/>
          </a:prstGeom>
        </p:spPr>
        <p:txBody>
          <a:bodyPr/>
          <a:lstStyle>
            <a:lvl1pPr>
              <a:defRPr/>
            </a:lvl1pPr>
          </a:lstStyle>
          <a:p>
            <a:pPr>
              <a:defRPr/>
            </a:pPr>
            <a:endParaRPr lang="en-US" dirty="0">
              <a:solidFill>
                <a:prstClr val="black"/>
              </a:solidFill>
            </a:endParaRPr>
          </a:p>
        </p:txBody>
      </p:sp>
      <p:sp>
        <p:nvSpPr>
          <p:cNvPr id="5" name="Slide Number Placeholder 5"/>
          <p:cNvSpPr>
            <a:spLocks noGrp="1"/>
          </p:cNvSpPr>
          <p:nvPr>
            <p:ph type="sldNum" sz="quarter" idx="11"/>
          </p:nvPr>
        </p:nvSpPr>
        <p:spPr/>
        <p:txBody>
          <a:bodyPr/>
          <a:lstStyle>
            <a:lvl1pPr>
              <a:defRPr/>
            </a:lvl1pPr>
          </a:lstStyle>
          <a:p>
            <a:pPr>
              <a:defRPr/>
            </a:pPr>
            <a:fld id="{7C2A9976-F39F-4F06-93D9-67DDEB9BD972}"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278266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no bullet titl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spcBef>
                <a:spcPts val="1500"/>
              </a:spcBef>
              <a:buClr>
                <a:srgbClr val="EF4142"/>
              </a:buClr>
              <a:buFontTx/>
              <a:buNone/>
              <a:defRPr b="1" i="1" baseline="0">
                <a:solidFill>
                  <a:schemeClr val="tx1"/>
                </a:solidFill>
                <a:latin typeface="Arial" pitchFamily="34" charset="0"/>
                <a:cs typeface="Arial" pitchFamily="34" charset="0"/>
              </a:defRPr>
            </a:lvl1pPr>
            <a:lvl2pPr marL="287338" indent="-287338">
              <a:lnSpc>
                <a:spcPts val="2500"/>
              </a:lnSpc>
              <a:spcBef>
                <a:spcPts val="1000"/>
              </a:spcBef>
              <a:buClr>
                <a:srgbClr val="EF4142"/>
              </a:buClr>
              <a:buFont typeface="Wingdings" charset="2"/>
              <a:buChar char="§"/>
              <a:defRPr sz="2400">
                <a:solidFill>
                  <a:schemeClr val="tx1">
                    <a:lumMod val="95000"/>
                    <a:lumOff val="5000"/>
                  </a:schemeClr>
                </a:solidFill>
                <a:latin typeface="Arial" pitchFamily="34" charset="0"/>
                <a:cs typeface="Arial" pitchFamily="34" charset="0"/>
              </a:defRPr>
            </a:lvl2pPr>
            <a:lvl3pPr marL="574675" indent="-287338">
              <a:lnSpc>
                <a:spcPts val="2300"/>
              </a:lnSpc>
              <a:spcBef>
                <a:spcPts val="400"/>
              </a:spcBef>
              <a:buClr>
                <a:srgbClr val="EF4142"/>
              </a:buClr>
              <a:buFont typeface="Lucida Grande"/>
              <a:buChar char="-"/>
              <a:defRPr sz="2200">
                <a:solidFill>
                  <a:srgbClr val="595959"/>
                </a:solidFill>
                <a:latin typeface="Arial" pitchFamily="34" charset="0"/>
                <a:cs typeface="Arial" pitchFamily="34" charset="0"/>
              </a:defRPr>
            </a:lvl3pPr>
            <a:lvl4pPr>
              <a:buClr>
                <a:srgbClr val="EF4142"/>
              </a:buClr>
              <a:defRPr>
                <a:solidFill>
                  <a:srgbClr val="595959"/>
                </a:solidFill>
                <a:latin typeface="Arial" pitchFamily="34" charset="0"/>
                <a:cs typeface="Arial" pitchFamily="34" charset="0"/>
              </a:defRPr>
            </a:lvl4pPr>
            <a:lvl5pPr>
              <a:buClr>
                <a:srgbClr val="EF4142"/>
              </a:buClr>
              <a:defRPr>
                <a:solidFill>
                  <a:srgbClr val="595959"/>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Placeholder 1"/>
          <p:cNvSpPr>
            <a:spLocks noGrp="1"/>
          </p:cNvSpPr>
          <p:nvPr>
            <p:ph type="title"/>
          </p:nvPr>
        </p:nvSpPr>
        <p:spPr bwMode="auto">
          <a:xfrm>
            <a:off x="236078" y="537324"/>
            <a:ext cx="8907921" cy="905498"/>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AEFC9142-B7E6-4672-95BF-FE64330BA484}" type="slidenum">
              <a:rPr lang="en-US" smtClean="0"/>
              <a:pPr>
                <a:defRPr/>
              </a:pPr>
              <a:t>‹#›</a:t>
            </a:fld>
            <a:endParaRPr lang="en-US" dirty="0"/>
          </a:p>
        </p:txBody>
      </p:sp>
    </p:spTree>
    <p:extLst>
      <p:ext uri="{BB962C8B-B14F-4D97-AF65-F5344CB8AC3E}">
        <p14:creationId xmlns:p14="http://schemas.microsoft.com/office/powerpoint/2010/main" val="4099857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no bullet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Clr>
                <a:srgbClr val="990033"/>
              </a:buClr>
              <a:buFontTx/>
              <a:buNone/>
              <a:defRPr b="1" i="1">
                <a:solidFill>
                  <a:schemeClr val="tx1"/>
                </a:solidFill>
                <a:latin typeface="Arial" pitchFamily="34" charset="0"/>
                <a:cs typeface="Arial" pitchFamily="34" charset="0"/>
              </a:defRPr>
            </a:lvl1pPr>
            <a:lvl2pPr marL="0" indent="0">
              <a:spcBef>
                <a:spcPts val="1000"/>
              </a:spcBef>
              <a:buClr>
                <a:srgbClr val="990033"/>
              </a:buClr>
              <a:buFontTx/>
              <a:buNone/>
              <a:defRPr i="1">
                <a:solidFill>
                  <a:srgbClr val="800000"/>
                </a:solidFill>
                <a:latin typeface="Arial" pitchFamily="34" charset="0"/>
                <a:cs typeface="Arial" pitchFamily="34" charset="0"/>
              </a:defRPr>
            </a:lvl2pPr>
            <a:lvl3pPr marL="0" indent="0">
              <a:buClr>
                <a:srgbClr val="990033"/>
              </a:buClr>
              <a:buFontTx/>
              <a:buNone/>
              <a:defRPr i="1">
                <a:solidFill>
                  <a:srgbClr val="800000"/>
                </a:solidFill>
                <a:latin typeface="Arial" pitchFamily="34" charset="0"/>
                <a:cs typeface="Arial" pitchFamily="34" charset="0"/>
              </a:defRPr>
            </a:lvl3pPr>
            <a:lvl4pPr marL="0" indent="0">
              <a:buClr>
                <a:srgbClr val="990033"/>
              </a:buClr>
              <a:buFontTx/>
              <a:buNone/>
              <a:defRPr i="1">
                <a:solidFill>
                  <a:srgbClr val="800000"/>
                </a:solidFill>
                <a:latin typeface="Arial" pitchFamily="34" charset="0"/>
                <a:cs typeface="Arial" pitchFamily="34" charset="0"/>
              </a:defRPr>
            </a:lvl4pPr>
            <a:lvl5pPr marL="0" indent="0">
              <a:buClr>
                <a:srgbClr val="990033"/>
              </a:buClr>
              <a:buFontTx/>
              <a:buNone/>
              <a:defRPr i="1">
                <a:solidFill>
                  <a:srgbClr val="800000"/>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Placeholder 1"/>
          <p:cNvSpPr>
            <a:spLocks noGrp="1"/>
          </p:cNvSpPr>
          <p:nvPr>
            <p:ph type="title"/>
          </p:nvPr>
        </p:nvSpPr>
        <p:spPr bwMode="auto">
          <a:xfrm>
            <a:off x="236078" y="537325"/>
            <a:ext cx="8907921" cy="905498"/>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83EF04B0-09F5-4156-B0F5-C9A54A38EC13}" type="slidenum">
              <a:rPr lang="en-US" smtClean="0"/>
              <a:pPr>
                <a:defRPr/>
              </a:pPr>
              <a:t>‹#›</a:t>
            </a:fld>
            <a:endParaRPr lang="en-US" dirty="0"/>
          </a:p>
        </p:txBody>
      </p:sp>
    </p:spTree>
    <p:extLst>
      <p:ext uri="{BB962C8B-B14F-4D97-AF65-F5344CB8AC3E}">
        <p14:creationId xmlns:p14="http://schemas.microsoft.com/office/powerpoint/2010/main" val="368323368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olling Ques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77987" y="1652677"/>
            <a:ext cx="8566014" cy="4616099"/>
          </a:xfrm>
        </p:spPr>
        <p:txBody>
          <a:bodyPr/>
          <a:lstStyle>
            <a:lvl1pPr marL="0" indent="0">
              <a:spcAft>
                <a:spcPts val="500"/>
              </a:spcAft>
              <a:buClr>
                <a:srgbClr val="990033"/>
              </a:buClr>
              <a:buFontTx/>
              <a:buNone/>
              <a:defRPr sz="2200" b="1">
                <a:solidFill>
                  <a:schemeClr val="tx1"/>
                </a:solidFill>
                <a:latin typeface="Arial" pitchFamily="34" charset="0"/>
                <a:cs typeface="Arial" pitchFamily="34" charset="0"/>
              </a:defRPr>
            </a:lvl1pPr>
            <a:lvl2pPr marL="285750" indent="0" algn="l">
              <a:buClr>
                <a:srgbClr val="990033"/>
              </a:buClr>
              <a:buFont typeface="+mj-lt"/>
              <a:buNone/>
              <a:defRPr>
                <a:solidFill>
                  <a:srgbClr val="595959"/>
                </a:solidFill>
                <a:latin typeface="Arial" pitchFamily="34" charset="0"/>
                <a:cs typeface="Arial" pitchFamily="34" charset="0"/>
              </a:defRPr>
            </a:lvl2pPr>
            <a:lvl3pPr marL="574675" indent="0" algn="l">
              <a:buClr>
                <a:srgbClr val="990033"/>
              </a:buClr>
              <a:buFont typeface="+mj-lt"/>
              <a:buNone/>
              <a:defRPr>
                <a:solidFill>
                  <a:srgbClr val="595959"/>
                </a:solidFill>
                <a:latin typeface="Arial" pitchFamily="34" charset="0"/>
                <a:cs typeface="Arial" pitchFamily="34" charset="0"/>
              </a:defRPr>
            </a:lvl3pPr>
            <a:lvl4pPr marL="800100" indent="0" algn="l">
              <a:buClr>
                <a:srgbClr val="990033"/>
              </a:buClr>
              <a:buFont typeface="+mj-lt"/>
              <a:buNone/>
              <a:defRPr>
                <a:solidFill>
                  <a:srgbClr val="595959"/>
                </a:solidFill>
                <a:latin typeface="Arial" pitchFamily="34" charset="0"/>
                <a:cs typeface="Arial" pitchFamily="34" charset="0"/>
              </a:defRPr>
            </a:lvl4pPr>
            <a:lvl5pPr marL="1027113" indent="0" algn="l">
              <a:buClr>
                <a:srgbClr val="990033"/>
              </a:buClr>
              <a:buFont typeface="+mj-lt"/>
              <a:buNone/>
              <a:defRPr>
                <a:solidFill>
                  <a:srgbClr val="595959"/>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Placeholder 1"/>
          <p:cNvSpPr>
            <a:spLocks noGrp="1"/>
          </p:cNvSpPr>
          <p:nvPr>
            <p:ph type="title"/>
          </p:nvPr>
        </p:nvSpPr>
        <p:spPr bwMode="auto">
          <a:xfrm>
            <a:off x="236078" y="537325"/>
            <a:ext cx="8907921" cy="905498"/>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427912B2-F2F0-4B61-9DA4-3DDA013C77CC}"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972840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85216" y="1636536"/>
            <a:ext cx="4194707" cy="46403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9571" y="1636536"/>
            <a:ext cx="4197927" cy="46403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Placeholder 1"/>
          <p:cNvSpPr>
            <a:spLocks noGrp="1"/>
          </p:cNvSpPr>
          <p:nvPr>
            <p:ph type="title"/>
          </p:nvPr>
        </p:nvSpPr>
        <p:spPr bwMode="auto">
          <a:xfrm>
            <a:off x="236078" y="512902"/>
            <a:ext cx="8907921" cy="905498"/>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7" name="Date Placeholder 4"/>
          <p:cNvSpPr>
            <a:spLocks noGrp="1"/>
          </p:cNvSpPr>
          <p:nvPr>
            <p:ph type="dt" sz="half" idx="10"/>
          </p:nvPr>
        </p:nvSpPr>
        <p:spPr/>
        <p:txBody>
          <a:bodyPr/>
          <a:lstStyle>
            <a:lvl1pPr>
              <a:defRPr>
                <a:solidFill>
                  <a:schemeClr val="tx1">
                    <a:tint val="75000"/>
                  </a:schemeClr>
                </a:solidFill>
              </a:defRPr>
            </a:lvl1pPr>
          </a:lstStyle>
          <a:p>
            <a:pPr>
              <a:defRPr/>
            </a:pPr>
            <a:endParaRPr lang="en-US" dirty="0"/>
          </a:p>
        </p:txBody>
      </p:sp>
      <p:sp>
        <p:nvSpPr>
          <p:cNvPr id="9" name="Slide Number Placeholder 6"/>
          <p:cNvSpPr>
            <a:spLocks noGrp="1"/>
          </p:cNvSpPr>
          <p:nvPr>
            <p:ph type="sldNum" sz="quarter" idx="11"/>
          </p:nvPr>
        </p:nvSpPr>
        <p:spPr/>
        <p:txBody>
          <a:bodyPr/>
          <a:lstStyle>
            <a:lvl1pPr>
              <a:defRPr>
                <a:solidFill>
                  <a:schemeClr val="bg1"/>
                </a:solidFill>
              </a:defRPr>
            </a:lvl1pPr>
          </a:lstStyle>
          <a:p>
            <a:pPr>
              <a:defRPr/>
            </a:pPr>
            <a:fld id="{8D3555A2-DECB-4924-A194-5CD2A205BB88}" type="slidenum">
              <a:rPr lang="en-US" smtClean="0"/>
              <a:pPr>
                <a:defRPr/>
              </a:pPr>
              <a:t>‹#›</a:t>
            </a:fld>
            <a:endParaRPr lang="en-US" dirty="0"/>
          </a:p>
        </p:txBody>
      </p:sp>
      <p:pic>
        <p:nvPicPr>
          <p:cNvPr id="10" name="Picture 1" descr="ContentTitleBar.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358900"/>
            <a:ext cx="914400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4324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36079" y="537324"/>
            <a:ext cx="8907921" cy="89554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C2BFDB5C-B656-4ACA-8F27-24433816DBD3}" type="slidenum">
              <a:rPr lang="en-US" smtClean="0"/>
              <a:pPr>
                <a:defRPr/>
              </a:pPr>
              <a:t>‹#›</a:t>
            </a:fld>
            <a:endParaRPr lang="en-US" dirty="0"/>
          </a:p>
        </p:txBody>
      </p:sp>
    </p:spTree>
    <p:extLst>
      <p:ext uri="{BB962C8B-B14F-4D97-AF65-F5344CB8AC3E}">
        <p14:creationId xmlns:p14="http://schemas.microsoft.com/office/powerpoint/2010/main" val="4093789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3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descr="TitleUnderline.png"/>
          <p:cNvPicPr>
            <a:picLocks noChangeAspect="1"/>
          </p:cNvPicPr>
          <p:nvPr userDrawn="1"/>
        </p:nvPicPr>
        <p:blipFill>
          <a:blip r:embed="rId3" cstate="print"/>
          <a:srcRect/>
          <a:stretch>
            <a:fillRect/>
          </a:stretch>
        </p:blipFill>
        <p:spPr bwMode="auto">
          <a:xfrm>
            <a:off x="0" y="2900363"/>
            <a:ext cx="9144000" cy="365125"/>
          </a:xfrm>
          <a:prstGeom prst="rect">
            <a:avLst/>
          </a:prstGeom>
          <a:noFill/>
          <a:ln w="9525">
            <a:noFill/>
            <a:miter lim="800000"/>
            <a:headEnd/>
            <a:tailEnd/>
          </a:ln>
        </p:spPr>
      </p:pic>
      <p:sp>
        <p:nvSpPr>
          <p:cNvPr id="2" name="Title 1"/>
          <p:cNvSpPr>
            <a:spLocks noGrp="1"/>
          </p:cNvSpPr>
          <p:nvPr>
            <p:ph type="ctrTitle"/>
          </p:nvPr>
        </p:nvSpPr>
        <p:spPr>
          <a:xfrm>
            <a:off x="397199" y="1270040"/>
            <a:ext cx="5888692" cy="1704985"/>
          </a:xfrm>
        </p:spPr>
        <p:txBody>
          <a:bodyPr>
            <a:normAutofit/>
          </a:bodyPr>
          <a:lstStyle>
            <a:lvl1pPr>
              <a:defRPr sz="4000">
                <a:solidFill>
                  <a:srgbClr val="800000"/>
                </a:solidFill>
                <a:latin typeface="Arial" pitchFamily="34" charset="0"/>
                <a:cs typeface="Arial" pitchFamily="34" charset="0"/>
              </a:defRPr>
            </a:lvl1pPr>
          </a:lstStyle>
          <a:p>
            <a:r>
              <a:rPr lang="en-US" smtClean="0"/>
              <a:t>Click to edit Master title style</a:t>
            </a:r>
            <a:endParaRPr lang="en-US" dirty="0"/>
          </a:p>
        </p:txBody>
      </p:sp>
      <p:sp>
        <p:nvSpPr>
          <p:cNvPr id="4" name="Date Placeholder 3"/>
          <p:cNvSpPr>
            <a:spLocks noGrp="1"/>
          </p:cNvSpPr>
          <p:nvPr>
            <p:ph type="dt" sz="half" idx="10"/>
          </p:nvPr>
        </p:nvSpPr>
        <p:spPr>
          <a:xfrm>
            <a:off x="1291985" y="6243638"/>
            <a:ext cx="2133600" cy="365125"/>
          </a:xfrm>
        </p:spPr>
        <p:txBody>
          <a:bodyPr/>
          <a:lstStyle>
            <a:lvl1pPr algn="l">
              <a:defRPr/>
            </a:lvl1pPr>
          </a:lstStyle>
          <a:p>
            <a:pPr>
              <a:defRPr/>
            </a:pPr>
            <a:endParaRPr lang="en-US" dirty="0"/>
          </a:p>
        </p:txBody>
      </p:sp>
      <p:sp>
        <p:nvSpPr>
          <p:cNvPr id="10" name="Text Placeholder 9"/>
          <p:cNvSpPr>
            <a:spLocks noGrp="1"/>
          </p:cNvSpPr>
          <p:nvPr>
            <p:ph type="body" sz="quarter" idx="12"/>
          </p:nvPr>
        </p:nvSpPr>
        <p:spPr>
          <a:xfrm>
            <a:off x="521894" y="3265488"/>
            <a:ext cx="5884863" cy="1493837"/>
          </a:xfrm>
        </p:spPr>
        <p:txBody>
          <a:bodyPr/>
          <a:lstStyle>
            <a:lvl1pPr marL="0" indent="0">
              <a:buNone/>
              <a:defRPr b="1"/>
            </a:lvl1pPr>
            <a:lvl2pPr marL="287337" indent="0">
              <a:buNone/>
              <a:defRPr b="1"/>
            </a:lvl2pPr>
            <a:lvl3pPr marL="574675" indent="0">
              <a:buNone/>
              <a:defRPr b="1"/>
            </a:lvl3pPr>
            <a:lvl4pPr marL="912812" indent="0">
              <a:buNone/>
              <a:defRPr b="1"/>
            </a:lvl4pPr>
            <a:lvl5pPr marL="1200150" indent="0">
              <a:buNone/>
              <a:defRPr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3"/>
          </p:nvPr>
        </p:nvSpPr>
        <p:spPr>
          <a:xfrm>
            <a:off x="521894" y="4821238"/>
            <a:ext cx="5901401" cy="639762"/>
          </a:xfrm>
        </p:spPr>
        <p:txBody>
          <a:bodyPr/>
          <a:lstStyle>
            <a:lvl1pPr marL="0" indent="0">
              <a:buNone/>
              <a:defRPr/>
            </a:lvl1pPr>
            <a:lvl2pPr marL="287337" indent="0">
              <a:buNone/>
              <a:defRPr/>
            </a:lvl2pPr>
            <a:lvl3pPr marL="574675" indent="0">
              <a:buNone/>
              <a:defRPr/>
            </a:lvl3pPr>
            <a:lvl4pPr marL="912812" indent="0">
              <a:buNone/>
              <a:defRPr/>
            </a:lvl4pPr>
            <a:lvl5pPr marL="120015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Box 7"/>
          <p:cNvSpPr txBox="1"/>
          <p:nvPr userDrawn="1"/>
        </p:nvSpPr>
        <p:spPr>
          <a:xfrm>
            <a:off x="74815" y="257695"/>
            <a:ext cx="8312727" cy="584775"/>
          </a:xfrm>
          <a:prstGeom prst="rect">
            <a:avLst/>
          </a:prstGeom>
          <a:noFill/>
        </p:spPr>
        <p:txBody>
          <a:bodyPr wrap="square" rtlCol="0">
            <a:spAutoFit/>
          </a:bodyPr>
          <a:lstStyle/>
          <a:p>
            <a:r>
              <a:rPr lang="en-US" sz="3200" b="1" dirty="0" smtClean="0">
                <a:solidFill>
                  <a:schemeClr val="bg1"/>
                </a:solidFill>
                <a:effectLst>
                  <a:outerShdw blurRad="50800" dist="38100" dir="2700000" algn="tl" rotWithShape="0">
                    <a:prstClr val="black">
                      <a:alpha val="40000"/>
                    </a:prstClr>
                  </a:outerShdw>
                </a:effectLst>
                <a:latin typeface="+mj-lt"/>
              </a:rPr>
              <a:t>Financial Accounting Standards Board</a:t>
            </a:r>
            <a:endParaRPr lang="en-US" sz="3200" b="1" dirty="0">
              <a:solidFill>
                <a:schemeClr val="bg1"/>
              </a:solidFill>
              <a:effectLst>
                <a:outerShdw blurRad="50800" dist="38100" dir="2700000" algn="tl" rotWithShape="0">
                  <a:prstClr val="black">
                    <a:alpha val="40000"/>
                  </a:prstClr>
                </a:outerShdw>
              </a:effectLst>
              <a:latin typeface="+mj-lt"/>
            </a:endParaRPr>
          </a:p>
        </p:txBody>
      </p:sp>
      <p:sp>
        <p:nvSpPr>
          <p:cNvPr id="9" name="Slide Number Placeholder 5"/>
          <p:cNvSpPr>
            <a:spLocks noGrp="1"/>
          </p:cNvSpPr>
          <p:nvPr>
            <p:ph type="sldNum" sz="quarter" idx="4"/>
          </p:nvPr>
        </p:nvSpPr>
        <p:spPr>
          <a:xfrm>
            <a:off x="8611985" y="6400800"/>
            <a:ext cx="532015" cy="304800"/>
          </a:xfrm>
          <a:prstGeom prst="rect">
            <a:avLst/>
          </a:prstGeom>
          <a:noFill/>
        </p:spPr>
        <p:txBody>
          <a:bodyPr vert="horz" lIns="91440" tIns="45720" rIns="91440" bIns="45720" rtlCol="0" anchor="ctr"/>
          <a:lstStyle>
            <a:lvl1pPr algn="ctr" fontAlgn="auto">
              <a:spcBef>
                <a:spcPts val="0"/>
              </a:spcBef>
              <a:spcAft>
                <a:spcPts val="0"/>
              </a:spcAft>
              <a:defRPr sz="1200">
                <a:ln>
                  <a:noFill/>
                </a:ln>
                <a:solidFill>
                  <a:prstClr val="white"/>
                </a:solidFill>
                <a:latin typeface="+mn-lt"/>
                <a:cs typeface="+mn-cs"/>
              </a:defRPr>
            </a:lvl1pPr>
          </a:lstStyle>
          <a:p>
            <a:pPr>
              <a:defRPr/>
            </a:pPr>
            <a:fld id="{B8C3CD40-D32D-4A66-9ED6-B023972553E0}" type="slidenum">
              <a:rPr lang="en-US"/>
              <a:pPr>
                <a:defRPr/>
              </a:pPr>
              <a:t>‹#›</a:t>
            </a:fld>
            <a:endParaRPr lang="en-US" dirty="0"/>
          </a:p>
        </p:txBody>
      </p:sp>
    </p:spTree>
    <p:extLst>
      <p:ext uri="{BB962C8B-B14F-4D97-AF65-F5344CB8AC3E}">
        <p14:creationId xmlns:p14="http://schemas.microsoft.com/office/powerpoint/2010/main" val="38172242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1"/>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36079" y="537323"/>
            <a:ext cx="8907921" cy="8955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582613" y="1652677"/>
            <a:ext cx="8561387" cy="46242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613072" y="6322784"/>
            <a:ext cx="1851252" cy="235858"/>
          </a:xfrm>
          <a:prstGeom prst="rect">
            <a:avLst/>
          </a:prstGeom>
        </p:spPr>
        <p:txBody>
          <a:bodyPr vert="horz" lIns="91440" tIns="45720" rIns="91440" bIns="45720" rtlCol="0" anchor="b"/>
          <a:lstStyle>
            <a:lvl1pPr algn="r" fontAlgn="auto">
              <a:spcBef>
                <a:spcPts val="0"/>
              </a:spcBef>
              <a:spcAft>
                <a:spcPts val="0"/>
              </a:spcAft>
              <a:defRPr sz="1050">
                <a:solidFill>
                  <a:prstClr val="black">
                    <a:tint val="75000"/>
                  </a:prstClr>
                </a:solidFill>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4"/>
          </p:nvPr>
        </p:nvSpPr>
        <p:spPr>
          <a:xfrm>
            <a:off x="8603673" y="6400800"/>
            <a:ext cx="540327" cy="304800"/>
          </a:xfrm>
          <a:prstGeom prst="rect">
            <a:avLst/>
          </a:prstGeom>
          <a:noFill/>
        </p:spPr>
        <p:txBody>
          <a:bodyPr vert="horz" lIns="91440" tIns="45720" rIns="91440" bIns="45720" rtlCol="0" anchor="ctr"/>
          <a:lstStyle>
            <a:lvl1pPr algn="ctr" fontAlgn="auto">
              <a:spcBef>
                <a:spcPts val="0"/>
              </a:spcBef>
              <a:spcAft>
                <a:spcPts val="0"/>
              </a:spcAft>
              <a:defRPr sz="1200">
                <a:ln>
                  <a:noFill/>
                </a:ln>
                <a:solidFill>
                  <a:prstClr val="white"/>
                </a:solidFill>
                <a:latin typeface="+mn-lt"/>
                <a:cs typeface="+mn-cs"/>
              </a:defRPr>
            </a:lvl1pPr>
          </a:lstStyle>
          <a:p>
            <a:pPr>
              <a:defRPr/>
            </a:pPr>
            <a:fld id="{83EF04B0-09F5-4156-B0F5-C9A54A38EC13}"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2" r:id="rId13"/>
    <p:sldLayoutId id="2147483833" r:id="rId14"/>
    <p:sldLayoutId id="2147483834" r:id="rId15"/>
    <p:sldLayoutId id="2147483836" r:id="rId16"/>
    <p:sldLayoutId id="2147483837" r:id="rId17"/>
    <p:sldLayoutId id="2147483840" r:id="rId18"/>
    <p:sldLayoutId id="2147483841" r:id="rId19"/>
    <p:sldLayoutId id="2147483842" r:id="rId20"/>
    <p:sldLayoutId id="2147483844" r:id="rId21"/>
    <p:sldLayoutId id="2147483845" r:id="rId22"/>
    <p:sldLayoutId id="2147483846" r:id="rId23"/>
    <p:sldLayoutId id="2147483810" r:id="rId24"/>
    <p:sldLayoutId id="2147483755" r:id="rId25"/>
    <p:sldLayoutId id="2147483760" r:id="rId26"/>
    <p:sldLayoutId id="2147483761" r:id="rId27"/>
    <p:sldLayoutId id="2147483762" r:id="rId28"/>
    <p:sldLayoutId id="2147483737" r:id="rId29"/>
    <p:sldLayoutId id="2147483742" r:id="rId30"/>
    <p:sldLayoutId id="2147483738" r:id="rId31"/>
    <p:sldLayoutId id="2147483743" r:id="rId32"/>
    <p:sldLayoutId id="2147483770" r:id="rId33"/>
    <p:sldLayoutId id="2147483772" r:id="rId34"/>
    <p:sldLayoutId id="2147483773" r:id="rId35"/>
    <p:sldLayoutId id="2147483774" r:id="rId36"/>
    <p:sldLayoutId id="2147483775" r:id="rId37"/>
    <p:sldLayoutId id="2147483776" r:id="rId38"/>
    <p:sldLayoutId id="2147483777" r:id="rId39"/>
  </p:sldLayoutIdLst>
  <p:hf hdr="0" ftr="0" dt="0"/>
  <p:txStyles>
    <p:titleStyle>
      <a:lvl1pPr algn="l" rtl="0" eaLnBrk="1" fontAlgn="base" hangingPunct="1">
        <a:lnSpc>
          <a:spcPts val="3700"/>
        </a:lnSpc>
        <a:spcBef>
          <a:spcPct val="0"/>
        </a:spcBef>
        <a:spcAft>
          <a:spcPct val="0"/>
        </a:spcAft>
        <a:defRPr sz="3600" b="1" kern="1200">
          <a:solidFill>
            <a:srgbClr val="355F9B"/>
          </a:solidFill>
          <a:effectLst/>
          <a:latin typeface="Candara" pitchFamily="34" charset="0"/>
          <a:ea typeface="+mj-ea"/>
          <a:cs typeface="Arial" pitchFamily="34" charset="0"/>
        </a:defRPr>
      </a:lvl1pPr>
      <a:lvl2pPr algn="l" rtl="0" eaLnBrk="1" fontAlgn="base" hangingPunct="1">
        <a:lnSpc>
          <a:spcPts val="3500"/>
        </a:lnSpc>
        <a:spcBef>
          <a:spcPct val="0"/>
        </a:spcBef>
        <a:spcAft>
          <a:spcPct val="0"/>
        </a:spcAft>
        <a:defRPr sz="3400">
          <a:solidFill>
            <a:srgbClr val="32607E"/>
          </a:solidFill>
          <a:latin typeface="Arial" charset="0"/>
          <a:cs typeface="Arial" charset="0"/>
        </a:defRPr>
      </a:lvl2pPr>
      <a:lvl3pPr algn="l" rtl="0" eaLnBrk="1" fontAlgn="base" hangingPunct="1">
        <a:lnSpc>
          <a:spcPts val="3500"/>
        </a:lnSpc>
        <a:spcBef>
          <a:spcPct val="0"/>
        </a:spcBef>
        <a:spcAft>
          <a:spcPct val="0"/>
        </a:spcAft>
        <a:defRPr sz="3400">
          <a:solidFill>
            <a:srgbClr val="32607E"/>
          </a:solidFill>
          <a:latin typeface="Arial" charset="0"/>
          <a:cs typeface="Arial" charset="0"/>
        </a:defRPr>
      </a:lvl3pPr>
      <a:lvl4pPr algn="l" rtl="0" eaLnBrk="1" fontAlgn="base" hangingPunct="1">
        <a:lnSpc>
          <a:spcPts val="3500"/>
        </a:lnSpc>
        <a:spcBef>
          <a:spcPct val="0"/>
        </a:spcBef>
        <a:spcAft>
          <a:spcPct val="0"/>
        </a:spcAft>
        <a:defRPr sz="3400">
          <a:solidFill>
            <a:srgbClr val="32607E"/>
          </a:solidFill>
          <a:latin typeface="Arial" charset="0"/>
          <a:cs typeface="Arial" charset="0"/>
        </a:defRPr>
      </a:lvl4pPr>
      <a:lvl5pPr algn="l" rtl="0" eaLnBrk="1" fontAlgn="base" hangingPunct="1">
        <a:lnSpc>
          <a:spcPts val="3500"/>
        </a:lnSpc>
        <a:spcBef>
          <a:spcPct val="0"/>
        </a:spcBef>
        <a:spcAft>
          <a:spcPct val="0"/>
        </a:spcAft>
        <a:defRPr sz="3400">
          <a:solidFill>
            <a:srgbClr val="32607E"/>
          </a:solidFill>
          <a:latin typeface="Arial" charset="0"/>
          <a:cs typeface="Arial" charset="0"/>
        </a:defRPr>
      </a:lvl5pPr>
      <a:lvl6pPr marL="457200" algn="l" rtl="0" eaLnBrk="1" fontAlgn="base" hangingPunct="1">
        <a:spcBef>
          <a:spcPct val="0"/>
        </a:spcBef>
        <a:spcAft>
          <a:spcPct val="0"/>
        </a:spcAft>
        <a:defRPr sz="3600" b="1">
          <a:solidFill>
            <a:schemeClr val="tx1"/>
          </a:solidFill>
          <a:latin typeface="Arial" charset="0"/>
          <a:cs typeface="Arial" charset="0"/>
        </a:defRPr>
      </a:lvl6pPr>
      <a:lvl7pPr marL="914400" algn="l" rtl="0" eaLnBrk="1" fontAlgn="base" hangingPunct="1">
        <a:spcBef>
          <a:spcPct val="0"/>
        </a:spcBef>
        <a:spcAft>
          <a:spcPct val="0"/>
        </a:spcAft>
        <a:defRPr sz="3600" b="1">
          <a:solidFill>
            <a:schemeClr val="tx1"/>
          </a:solidFill>
          <a:latin typeface="Arial" charset="0"/>
          <a:cs typeface="Arial" charset="0"/>
        </a:defRPr>
      </a:lvl7pPr>
      <a:lvl8pPr marL="1371600" algn="l" rtl="0" eaLnBrk="1" fontAlgn="base" hangingPunct="1">
        <a:spcBef>
          <a:spcPct val="0"/>
        </a:spcBef>
        <a:spcAft>
          <a:spcPct val="0"/>
        </a:spcAft>
        <a:defRPr sz="3600" b="1">
          <a:solidFill>
            <a:schemeClr val="tx1"/>
          </a:solidFill>
          <a:latin typeface="Arial" charset="0"/>
          <a:cs typeface="Arial" charset="0"/>
        </a:defRPr>
      </a:lvl8pPr>
      <a:lvl9pPr marL="1828800" algn="l" rtl="0" eaLnBrk="1" fontAlgn="base" hangingPunct="1">
        <a:spcBef>
          <a:spcPct val="0"/>
        </a:spcBef>
        <a:spcAft>
          <a:spcPct val="0"/>
        </a:spcAft>
        <a:defRPr sz="3600" b="1">
          <a:solidFill>
            <a:schemeClr val="tx1"/>
          </a:solidFill>
          <a:latin typeface="Arial" charset="0"/>
          <a:cs typeface="Arial" charset="0"/>
        </a:defRPr>
      </a:lvl9pPr>
    </p:titleStyle>
    <p:bodyStyle>
      <a:lvl1pPr marL="287338" indent="-287338" algn="l" rtl="0" eaLnBrk="1" fontAlgn="base" hangingPunct="1">
        <a:lnSpc>
          <a:spcPts val="2500"/>
        </a:lnSpc>
        <a:spcBef>
          <a:spcPts val="1000"/>
        </a:spcBef>
        <a:spcAft>
          <a:spcPct val="0"/>
        </a:spcAft>
        <a:buClr>
          <a:srgbClr val="EF4142"/>
        </a:buClr>
        <a:buFont typeface="Wingdings" pitchFamily="2" charset="2"/>
        <a:buChar char="§"/>
        <a:defRPr sz="2400" kern="1200">
          <a:solidFill>
            <a:schemeClr val="tx1"/>
          </a:solidFill>
          <a:latin typeface="Arial" pitchFamily="34" charset="0"/>
          <a:ea typeface="+mn-ea"/>
          <a:cs typeface="Arial" pitchFamily="34" charset="0"/>
        </a:defRPr>
      </a:lvl1pPr>
      <a:lvl2pPr marL="574675" indent="-287338" algn="l" rtl="0" eaLnBrk="1" fontAlgn="base" hangingPunct="1">
        <a:lnSpc>
          <a:spcPts val="2300"/>
        </a:lnSpc>
        <a:spcBef>
          <a:spcPts val="400"/>
        </a:spcBef>
        <a:spcAft>
          <a:spcPct val="0"/>
        </a:spcAft>
        <a:buClr>
          <a:srgbClr val="EF4142"/>
        </a:buClr>
        <a:buFont typeface="Lucida Grande"/>
        <a:buChar char="-"/>
        <a:defRPr sz="2200" kern="1200">
          <a:solidFill>
            <a:srgbClr val="595959"/>
          </a:solidFill>
          <a:latin typeface="Arial" pitchFamily="34" charset="0"/>
          <a:ea typeface="+mn-ea"/>
          <a:cs typeface="Arial" pitchFamily="34" charset="0"/>
        </a:defRPr>
      </a:lvl2pPr>
      <a:lvl3pPr marL="860425" indent="-285750" algn="l" rtl="0" eaLnBrk="1" fontAlgn="base" hangingPunct="1">
        <a:lnSpc>
          <a:spcPts val="1900"/>
        </a:lnSpc>
        <a:spcBef>
          <a:spcPts val="300"/>
        </a:spcBef>
        <a:spcAft>
          <a:spcPct val="0"/>
        </a:spcAft>
        <a:buClr>
          <a:srgbClr val="EF4142"/>
        </a:buClr>
        <a:buFont typeface="Wingdings" pitchFamily="2" charset="2"/>
        <a:buChar char="§"/>
        <a:defRPr kern="1200">
          <a:solidFill>
            <a:srgbClr val="595959"/>
          </a:solidFill>
          <a:latin typeface="Arial" pitchFamily="34" charset="0"/>
          <a:ea typeface="+mn-ea"/>
          <a:cs typeface="Arial" pitchFamily="34" charset="0"/>
        </a:defRPr>
      </a:lvl3pPr>
      <a:lvl4pPr marL="1200150" indent="-287338" algn="l" rtl="0" eaLnBrk="1" fontAlgn="base" hangingPunct="1">
        <a:lnSpc>
          <a:spcPts val="1800"/>
        </a:lnSpc>
        <a:spcBef>
          <a:spcPts val="300"/>
        </a:spcBef>
        <a:spcAft>
          <a:spcPct val="0"/>
        </a:spcAft>
        <a:buClr>
          <a:srgbClr val="EF4142"/>
        </a:buClr>
        <a:buFont typeface="Arial" charset="0"/>
        <a:buChar char="–"/>
        <a:defRPr sz="1600" kern="1200">
          <a:solidFill>
            <a:srgbClr val="595959"/>
          </a:solidFill>
          <a:latin typeface="Arial" pitchFamily="34" charset="0"/>
          <a:ea typeface="+mn-ea"/>
          <a:cs typeface="Arial" pitchFamily="34" charset="0"/>
        </a:defRPr>
      </a:lvl4pPr>
      <a:lvl5pPr marL="1427163" indent="-227013" algn="l" rtl="0" eaLnBrk="1" fontAlgn="base" hangingPunct="1">
        <a:lnSpc>
          <a:spcPts val="1800"/>
        </a:lnSpc>
        <a:spcBef>
          <a:spcPts val="300"/>
        </a:spcBef>
        <a:spcAft>
          <a:spcPct val="0"/>
        </a:spcAft>
        <a:buClr>
          <a:srgbClr val="EF4142"/>
        </a:buClr>
        <a:buFont typeface="Arial" charset="0"/>
        <a:buChar char="»"/>
        <a:defRPr sz="1600"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pPr>
              <a:lnSpc>
                <a:spcPct val="114000"/>
              </a:lnSpc>
            </a:pPr>
            <a:r>
              <a:rPr lang="en-US" sz="4800" dirty="0" smtClean="0"/>
              <a:t>FASB  Update</a:t>
            </a:r>
            <a:r>
              <a:rPr lang="en-US" dirty="0" smtClean="0"/>
              <a:t/>
            </a:r>
            <a:br>
              <a:rPr lang="en-US" dirty="0" smtClean="0"/>
            </a:br>
            <a:endParaRPr lang="en-US" sz="3000" dirty="0"/>
          </a:p>
        </p:txBody>
      </p:sp>
      <p:sp>
        <p:nvSpPr>
          <p:cNvPr id="6" name="Text Placeholder 5"/>
          <p:cNvSpPr>
            <a:spLocks noGrp="1"/>
          </p:cNvSpPr>
          <p:nvPr>
            <p:ph type="body" sz="quarter" idx="12"/>
          </p:nvPr>
        </p:nvSpPr>
        <p:spPr/>
        <p:txBody>
          <a:bodyPr/>
          <a:lstStyle/>
          <a:p>
            <a:r>
              <a:rPr lang="en-US" dirty="0" smtClean="0"/>
              <a:t>Rahul Gupta</a:t>
            </a:r>
          </a:p>
          <a:p>
            <a:r>
              <a:rPr lang="en-US" dirty="0" smtClean="0"/>
              <a:t>Project Manager</a:t>
            </a:r>
          </a:p>
          <a:p>
            <a:r>
              <a:rPr lang="en-US" dirty="0" smtClean="0"/>
              <a:t>Financial Accounting Standards Board</a:t>
            </a:r>
            <a:endParaRPr lang="en-US" dirty="0"/>
          </a:p>
        </p:txBody>
      </p:sp>
      <p:sp>
        <p:nvSpPr>
          <p:cNvPr id="7" name="Text Placeholder 6"/>
          <p:cNvSpPr>
            <a:spLocks noGrp="1"/>
          </p:cNvSpPr>
          <p:nvPr>
            <p:ph type="body" sz="quarter" idx="13"/>
          </p:nvPr>
        </p:nvSpPr>
        <p:spPr/>
        <p:txBody>
          <a:bodyPr/>
          <a:lstStyle/>
          <a:p>
            <a:r>
              <a:rPr lang="en-US" dirty="0" smtClean="0"/>
              <a:t>August 13</a:t>
            </a:r>
            <a:r>
              <a:rPr lang="en-US" smtClean="0"/>
              <a:t>, 2014</a:t>
            </a:r>
            <a:endParaRPr lang="en-US" dirty="0"/>
          </a:p>
        </p:txBody>
      </p:sp>
      <p:sp>
        <p:nvSpPr>
          <p:cNvPr id="3" name="Slide Number Placeholder 2"/>
          <p:cNvSpPr>
            <a:spLocks noGrp="1"/>
          </p:cNvSpPr>
          <p:nvPr>
            <p:ph type="sldNum" sz="quarter" idx="4"/>
          </p:nvPr>
        </p:nvSpPr>
        <p:spPr/>
        <p:txBody>
          <a:bodyPr/>
          <a:lstStyle/>
          <a:p>
            <a:pPr>
              <a:defRPr/>
            </a:pPr>
            <a:fld id="{B8C3CD40-D32D-4A66-9ED6-B023972553E0}" type="slidenum">
              <a:rPr lang="en-US" smtClean="0"/>
              <a:pPr>
                <a:defRPr/>
              </a:pPr>
              <a:t>1</a:t>
            </a:fld>
            <a:endParaRPr lang="en-US" dirty="0"/>
          </a:p>
        </p:txBody>
      </p:sp>
      <p:sp>
        <p:nvSpPr>
          <p:cNvPr id="4" name="TextBox 3"/>
          <p:cNvSpPr txBox="1">
            <a:spLocks noChangeArrowheads="1"/>
          </p:cNvSpPr>
          <p:nvPr/>
        </p:nvSpPr>
        <p:spPr bwMode="auto">
          <a:xfrm>
            <a:off x="210203" y="4849469"/>
            <a:ext cx="6786562" cy="430212"/>
          </a:xfrm>
          <a:prstGeom prst="rect">
            <a:avLst/>
          </a:prstGeom>
          <a:noFill/>
          <a:ln w="9525">
            <a:noFill/>
            <a:miter lim="800000"/>
            <a:headEnd/>
            <a:tailEnd/>
          </a:ln>
        </p:spPr>
        <p:txBody>
          <a:bodyPr>
            <a:spAutoFit/>
          </a:bodyPr>
          <a:lstStyle/>
          <a:p>
            <a:r>
              <a:rPr lang="en-GB" sz="1100" dirty="0">
                <a:solidFill>
                  <a:srgbClr val="FF0000"/>
                </a:solidFill>
              </a:rPr>
              <a:t>The views expressed in this presentation are those of the </a:t>
            </a:r>
            <a:r>
              <a:rPr lang="en-GB" sz="1100" dirty="0" smtClean="0">
                <a:solidFill>
                  <a:srgbClr val="FF0000"/>
                </a:solidFill>
              </a:rPr>
              <a:t>presenter. </a:t>
            </a:r>
            <a:endParaRPr lang="en-GB" sz="1100" dirty="0">
              <a:solidFill>
                <a:srgbClr val="FF0000"/>
              </a:solidFill>
            </a:endParaRPr>
          </a:p>
          <a:p>
            <a:r>
              <a:rPr lang="en-GB" sz="1100" dirty="0">
                <a:solidFill>
                  <a:srgbClr val="FF0000"/>
                </a:solidFill>
              </a:rPr>
              <a:t>Official positions of the </a:t>
            </a:r>
            <a:r>
              <a:rPr lang="en-GB" sz="1100" dirty="0" smtClean="0">
                <a:solidFill>
                  <a:srgbClr val="FF0000"/>
                </a:solidFill>
              </a:rPr>
              <a:t>FASB are </a:t>
            </a:r>
            <a:r>
              <a:rPr lang="en-GB" sz="1100" dirty="0">
                <a:solidFill>
                  <a:srgbClr val="FF0000"/>
                </a:solidFill>
              </a:rPr>
              <a:t>reached only after extensive due process </a:t>
            </a:r>
            <a:r>
              <a:rPr lang="en-GB" sz="1100" dirty="0" smtClean="0">
                <a:solidFill>
                  <a:srgbClr val="FF0000"/>
                </a:solidFill>
              </a:rPr>
              <a:t>&amp; </a:t>
            </a:r>
            <a:r>
              <a:rPr lang="en-GB" sz="1100" dirty="0">
                <a:solidFill>
                  <a:srgbClr val="FF0000"/>
                </a:solidFill>
              </a:rPr>
              <a:t>deliberations.</a:t>
            </a:r>
            <a:endParaRPr lang="en-US" sz="1100"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440221507"/>
              </p:ext>
            </p:extLst>
          </p:nvPr>
        </p:nvGraphicFramePr>
        <p:xfrm>
          <a:off x="461487" y="1619475"/>
          <a:ext cx="8221027" cy="4119122"/>
        </p:xfrm>
        <a:graphic>
          <a:graphicData uri="http://schemas.openxmlformats.org/drawingml/2006/table">
            <a:tbl>
              <a:tblPr firstRow="1" bandRow="1">
                <a:tableStyleId>{5C22544A-7EE6-4342-B048-85BDC9FD1C3A}</a:tableStyleId>
              </a:tblPr>
              <a:tblGrid>
                <a:gridCol w="1610677"/>
                <a:gridCol w="1619250"/>
                <a:gridCol w="1676400"/>
                <a:gridCol w="1571625"/>
                <a:gridCol w="1743075"/>
              </a:tblGrid>
              <a:tr h="456975">
                <a:tc rowSpan="2">
                  <a:txBody>
                    <a:bodyPr/>
                    <a:lstStyle/>
                    <a:p>
                      <a:pPr marL="0" algn="ctr" defTabSz="914400" rtl="0" eaLnBrk="1" latinLnBrk="0" hangingPunct="1"/>
                      <a:r>
                        <a:rPr lang="en-US" sz="2000" kern="1200" dirty="0" smtClean="0"/>
                        <a:t>Impact</a:t>
                      </a:r>
                      <a:r>
                        <a:rPr lang="en-US" sz="2000" kern="1200" baseline="0" dirty="0" smtClean="0"/>
                        <a:t> of interest rate swap</a:t>
                      </a:r>
                      <a:endParaRPr lang="en-US" sz="2000" b="1" kern="1200" dirty="0">
                        <a:solidFill>
                          <a:schemeClr val="lt1"/>
                        </a:solidFill>
                        <a:latin typeface="+mn-lt"/>
                        <a:ea typeface="+mn-ea"/>
                        <a:cs typeface="+mn-cs"/>
                      </a:endParaRP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gridSpan="2">
                  <a:txBody>
                    <a:bodyPr/>
                    <a:lstStyle/>
                    <a:p>
                      <a:pPr algn="ctr"/>
                      <a:r>
                        <a:rPr lang="en-US" sz="1800" dirty="0" smtClean="0"/>
                        <a:t>Current GAAP</a:t>
                      </a:r>
                      <a:endParaRPr lang="en-US" sz="18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lang="en-US" dirty="0"/>
                    </a:p>
                  </a:txBody>
                  <a:tcPr/>
                </a:tc>
                <a:tc gridSpan="2">
                  <a:txBody>
                    <a:bodyPr/>
                    <a:lstStyle/>
                    <a:p>
                      <a:pPr algn="ctr"/>
                      <a:r>
                        <a:rPr lang="en-US" sz="1800" dirty="0" smtClean="0"/>
                        <a:t>PCC Alternative</a:t>
                      </a:r>
                      <a:endParaRPr lang="en-US" sz="1800" b="1" dirty="0"/>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endParaRPr lang="en-US" dirty="0"/>
                    </a:p>
                  </a:txBody>
                  <a:tcPr/>
                </a:tc>
              </a:tr>
              <a:tr h="666750">
                <a:tc vMerge="1">
                  <a:txBody>
                    <a:bodyPr/>
                    <a:lstStyle/>
                    <a:p>
                      <a:pPr marL="0" algn="ctr" defTabSz="914400" rtl="0" eaLnBrk="1" latinLnBrk="0" hangingPunct="1"/>
                      <a:endParaRPr lang="en-US" sz="1800" b="1" kern="1200" dirty="0">
                        <a:solidFill>
                          <a:schemeClr val="lt1"/>
                        </a:solidFill>
                        <a:latin typeface="+mn-lt"/>
                        <a:ea typeface="+mn-ea"/>
                        <a:cs typeface="+mn-cs"/>
                      </a:endParaRPr>
                    </a:p>
                  </a:txBody>
                  <a:tcPr>
                    <a:solidFill>
                      <a:schemeClr val="accent1"/>
                    </a:solidFill>
                  </a:tcPr>
                </a:tc>
                <a:tc>
                  <a:txBody>
                    <a:bodyPr/>
                    <a:lstStyle/>
                    <a:p>
                      <a:pPr marL="0" algn="ctr" defTabSz="914400" rtl="0" eaLnBrk="1" latinLnBrk="0" hangingPunct="1"/>
                      <a:r>
                        <a:rPr lang="en-US" sz="1500" i="0" kern="1200" dirty="0" smtClean="0">
                          <a:solidFill>
                            <a:schemeClr val="bg1"/>
                          </a:solidFill>
                        </a:rPr>
                        <a:t>No hedge accounting</a:t>
                      </a:r>
                      <a:endParaRPr lang="en-US" sz="1500" b="1" i="0" kern="1200" dirty="0">
                        <a:solidFill>
                          <a:schemeClr val="bg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marL="0" algn="ctr" defTabSz="914400" rtl="0" eaLnBrk="1" latinLnBrk="0" hangingPunct="1"/>
                      <a:r>
                        <a:rPr lang="en-US" sz="1500" i="0" kern="1200" dirty="0" smtClean="0">
                          <a:solidFill>
                            <a:schemeClr val="bg1"/>
                          </a:solidFill>
                        </a:rPr>
                        <a:t>Hedge accounting</a:t>
                      </a:r>
                      <a:endParaRPr lang="en-US" sz="1500" b="1" i="0" kern="1200" dirty="0">
                        <a:solidFill>
                          <a:schemeClr val="bg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marL="0" algn="ctr" defTabSz="914400" rtl="0" eaLnBrk="1" latinLnBrk="0" hangingPunct="1"/>
                      <a:r>
                        <a:rPr lang="en-US" sz="1500" i="0" kern="1200" dirty="0" smtClean="0">
                          <a:solidFill>
                            <a:schemeClr val="bg1"/>
                          </a:solidFill>
                        </a:rPr>
                        <a:t>Combined instruments (Not pursued)</a:t>
                      </a:r>
                      <a:endParaRPr lang="en-US" sz="1500" b="1" i="0" kern="1200" dirty="0">
                        <a:solidFill>
                          <a:schemeClr val="bg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marL="0" algn="ctr" defTabSz="914400" rtl="0" eaLnBrk="1" latinLnBrk="0" hangingPunct="1"/>
                      <a:r>
                        <a:rPr lang="en-US" sz="1500" i="0" kern="1200" dirty="0" smtClean="0">
                          <a:solidFill>
                            <a:schemeClr val="bg1"/>
                          </a:solidFill>
                        </a:rPr>
                        <a:t>Simplified hedge accounting (Final)</a:t>
                      </a:r>
                      <a:endParaRPr lang="en-US" sz="1500" b="1" i="0" kern="1200" dirty="0">
                        <a:solidFill>
                          <a:schemeClr val="bg1"/>
                        </a:solidFill>
                        <a:latin typeface="+mn-lt"/>
                        <a:ea typeface="+mn-ea"/>
                        <a:cs typeface="+mn-cs"/>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r>
              <a:tr h="1134745">
                <a:tc>
                  <a:txBody>
                    <a:bodyPr/>
                    <a:lstStyle/>
                    <a:p>
                      <a:pPr algn="ctr"/>
                      <a:r>
                        <a:rPr lang="en-US" sz="1500" b="1" dirty="0" smtClean="0"/>
                        <a:t>Income statement</a:t>
                      </a:r>
                      <a:endParaRPr lang="en-US" sz="1500" b="1" dirty="0"/>
                    </a:p>
                  </a:txBody>
                  <a:tcPr anchor="ctr">
                    <a:lnT w="12700" cap="flat" cmpd="sng" algn="ctr">
                      <a:solidFill>
                        <a:schemeClr val="bg1"/>
                      </a:solidFill>
                      <a:prstDash val="solid"/>
                      <a:round/>
                      <a:headEnd type="none" w="med" len="med"/>
                      <a:tailEnd type="none" w="med" len="med"/>
                    </a:lnT>
                  </a:tcPr>
                </a:tc>
                <a:tc>
                  <a:txBody>
                    <a:bodyPr/>
                    <a:lstStyle/>
                    <a:p>
                      <a:pPr algn="ctr"/>
                      <a:r>
                        <a:rPr lang="en-US" sz="1400" dirty="0" smtClean="0"/>
                        <a:t>Volatility in</a:t>
                      </a:r>
                      <a:r>
                        <a:rPr lang="en-US" sz="1400" baseline="0" dirty="0" smtClean="0"/>
                        <a:t> interest expense as result of changes in FV</a:t>
                      </a:r>
                      <a:endParaRPr lang="en-US" sz="1400" dirty="0"/>
                    </a:p>
                  </a:txBody>
                  <a:tcPr anchor="ctr"/>
                </a:tc>
                <a:tc>
                  <a:txBody>
                    <a:bodyPr/>
                    <a:lstStyle/>
                    <a:p>
                      <a:pPr algn="ctr"/>
                      <a:r>
                        <a:rPr lang="en-US" sz="1400" dirty="0" smtClean="0"/>
                        <a:t>Interest</a:t>
                      </a:r>
                      <a:r>
                        <a:rPr lang="en-US" sz="1400" baseline="0" dirty="0" smtClean="0"/>
                        <a:t> expense approximates fixed rate debt</a:t>
                      </a:r>
                      <a:endParaRPr lang="en-US" sz="1400" dirty="0"/>
                    </a:p>
                  </a:txBody>
                  <a:tcPr anchor="ctr"/>
                </a:tc>
                <a:tc>
                  <a:txBody>
                    <a:bodyPr/>
                    <a:lstStyle/>
                    <a:p>
                      <a:pPr algn="ctr"/>
                      <a:r>
                        <a:rPr lang="en-US" sz="1400" dirty="0" smtClean="0"/>
                        <a:t>Interest</a:t>
                      </a:r>
                      <a:r>
                        <a:rPr lang="en-US" sz="1400" baseline="0" dirty="0" smtClean="0"/>
                        <a:t> expense approximates fixed rate debt</a:t>
                      </a:r>
                      <a:endParaRPr lang="en-US" sz="14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Interest</a:t>
                      </a:r>
                      <a:r>
                        <a:rPr lang="en-US" sz="1400" baseline="0" dirty="0" smtClean="0"/>
                        <a:t> expense approximates fixed rate debt</a:t>
                      </a:r>
                      <a:endParaRPr lang="en-US" sz="1400" dirty="0" smtClean="0"/>
                    </a:p>
                  </a:txBody>
                  <a:tcPr anchor="ctr"/>
                </a:tc>
              </a:tr>
              <a:tr h="746637">
                <a:tc>
                  <a:txBody>
                    <a:bodyPr/>
                    <a:lstStyle/>
                    <a:p>
                      <a:pPr algn="ctr"/>
                      <a:r>
                        <a:rPr lang="en-US" sz="1500" b="1" dirty="0" smtClean="0"/>
                        <a:t>Balance</a:t>
                      </a:r>
                      <a:r>
                        <a:rPr lang="en-US" sz="1500" b="1" baseline="0" dirty="0" smtClean="0"/>
                        <a:t> sheet</a:t>
                      </a:r>
                      <a:endParaRPr lang="en-US" sz="1500" b="1" dirty="0"/>
                    </a:p>
                  </a:txBody>
                  <a:tcPr anchor="ctr"/>
                </a:tc>
                <a:tc>
                  <a:txBody>
                    <a:bodyPr/>
                    <a:lstStyle/>
                    <a:p>
                      <a:pPr algn="ctr"/>
                      <a:r>
                        <a:rPr lang="en-US" sz="1400" dirty="0" smtClean="0"/>
                        <a:t>Asset or liability at </a:t>
                      </a:r>
                      <a:r>
                        <a:rPr lang="en-US" sz="1400" b="1" dirty="0" smtClean="0"/>
                        <a:t>fair</a:t>
                      </a:r>
                      <a:r>
                        <a:rPr lang="en-US" sz="1400" b="1" baseline="0" dirty="0" smtClean="0"/>
                        <a:t> value</a:t>
                      </a:r>
                      <a:endParaRPr lang="en-US" sz="14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Asset or liability at </a:t>
                      </a:r>
                      <a:r>
                        <a:rPr lang="en-US" sz="1400" b="1" dirty="0" smtClean="0"/>
                        <a:t>fair</a:t>
                      </a:r>
                      <a:r>
                        <a:rPr lang="en-US" sz="1400" b="1" baseline="0" dirty="0" smtClean="0"/>
                        <a:t> value</a:t>
                      </a:r>
                      <a:endParaRPr lang="en-US" sz="1400" b="1" dirty="0" smtClean="0"/>
                    </a:p>
                  </a:txBody>
                  <a:tcPr anchor="ctr"/>
                </a:tc>
                <a:tc>
                  <a:txBody>
                    <a:bodyPr/>
                    <a:lstStyle/>
                    <a:p>
                      <a:pPr algn="ctr"/>
                      <a:r>
                        <a:rPr lang="en-US" sz="1400" dirty="0" smtClean="0"/>
                        <a:t>O</a:t>
                      </a:r>
                      <a:r>
                        <a:rPr lang="en-US" sz="1400" baseline="0" dirty="0" smtClean="0"/>
                        <a:t>nly disclosure of  </a:t>
                      </a:r>
                      <a:r>
                        <a:rPr lang="en-US" sz="1400" b="1" baseline="0" dirty="0" smtClean="0"/>
                        <a:t>settlement value</a:t>
                      </a:r>
                      <a:endParaRPr lang="en-US" sz="1400" b="1" dirty="0"/>
                    </a:p>
                  </a:txBody>
                  <a:tcPr anchor="ctr"/>
                </a:tc>
                <a:tc>
                  <a:txBody>
                    <a:bodyPr/>
                    <a:lstStyle/>
                    <a:p>
                      <a:pPr algn="ctr"/>
                      <a:r>
                        <a:rPr lang="en-US" sz="1400" baseline="0" dirty="0" smtClean="0"/>
                        <a:t>Asset or liability at </a:t>
                      </a:r>
                      <a:r>
                        <a:rPr lang="en-US" sz="1400" b="1" baseline="0" dirty="0" smtClean="0"/>
                        <a:t>settlement value (or FV)</a:t>
                      </a:r>
                      <a:endParaRPr lang="en-US" sz="1400" b="1" dirty="0"/>
                    </a:p>
                  </a:txBody>
                  <a:tcPr anchor="ctr"/>
                </a:tc>
              </a:tr>
              <a:tr h="1003525">
                <a:tc>
                  <a:txBody>
                    <a:bodyPr/>
                    <a:lstStyle/>
                    <a:p>
                      <a:pPr algn="ctr"/>
                      <a:r>
                        <a:rPr lang="en-US" sz="1500" b="1" dirty="0" smtClean="0"/>
                        <a:t>Other comprehensive</a:t>
                      </a:r>
                      <a:r>
                        <a:rPr lang="en-US" sz="1500" b="1" baseline="0" dirty="0" smtClean="0"/>
                        <a:t> income</a:t>
                      </a:r>
                      <a:endParaRPr lang="en-US" sz="1500" b="1" dirty="0"/>
                    </a:p>
                  </a:txBody>
                  <a:tcPr anchor="ctr"/>
                </a:tc>
                <a:tc>
                  <a:txBody>
                    <a:bodyPr/>
                    <a:lstStyle/>
                    <a:p>
                      <a:pPr algn="ctr"/>
                      <a:r>
                        <a:rPr lang="en-US" sz="1400" dirty="0" smtClean="0"/>
                        <a:t>No</a:t>
                      </a:r>
                      <a:r>
                        <a:rPr lang="en-US" sz="1400" baseline="0" dirty="0" smtClean="0"/>
                        <a:t> impact</a:t>
                      </a:r>
                      <a:endParaRPr lang="en-US" sz="1400" dirty="0"/>
                    </a:p>
                  </a:txBody>
                  <a:tcPr anchor="ctr"/>
                </a:tc>
                <a:tc>
                  <a:txBody>
                    <a:bodyPr/>
                    <a:lstStyle/>
                    <a:p>
                      <a:pPr algn="ctr"/>
                      <a:r>
                        <a:rPr lang="en-US" sz="1400" dirty="0" smtClean="0"/>
                        <a:t>Includes</a:t>
                      </a:r>
                      <a:r>
                        <a:rPr lang="en-US" sz="1400" baseline="0" dirty="0" smtClean="0"/>
                        <a:t> changes in fair value of effective portion of hedge</a:t>
                      </a:r>
                      <a:endParaRPr lang="en-U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No</a:t>
                      </a:r>
                      <a:r>
                        <a:rPr lang="en-US" sz="1400" baseline="0" dirty="0" smtClean="0"/>
                        <a:t> impact</a:t>
                      </a:r>
                      <a:endParaRPr lang="en-US" sz="14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Includes</a:t>
                      </a:r>
                      <a:r>
                        <a:rPr lang="en-US" sz="1400" baseline="0" dirty="0" smtClean="0"/>
                        <a:t> changes in  settlement value (or FV) of the swap</a:t>
                      </a:r>
                      <a:endParaRPr lang="en-US" sz="1400" dirty="0" smtClean="0"/>
                    </a:p>
                  </a:txBody>
                  <a:tcPr anchor="ctr"/>
                </a:tc>
              </a:tr>
            </a:tbl>
          </a:graphicData>
        </a:graphic>
      </p:graphicFrame>
      <p:sp>
        <p:nvSpPr>
          <p:cNvPr id="3" name="Title 2"/>
          <p:cNvSpPr>
            <a:spLocks noGrp="1"/>
          </p:cNvSpPr>
          <p:nvPr>
            <p:ph type="title"/>
          </p:nvPr>
        </p:nvSpPr>
        <p:spPr/>
        <p:txBody>
          <a:bodyPr/>
          <a:lstStyle/>
          <a:p>
            <a:r>
              <a:rPr lang="en-US" dirty="0"/>
              <a:t>ASU </a:t>
            </a:r>
            <a:r>
              <a:rPr lang="en-US" dirty="0" smtClean="0"/>
              <a:t>2014-03: Interest Rate Swaps</a:t>
            </a:r>
            <a:endParaRPr lang="en-US" dirty="0"/>
          </a:p>
        </p:txBody>
      </p:sp>
      <p:sp>
        <p:nvSpPr>
          <p:cNvPr id="4" name="Slide Number Placeholder 3"/>
          <p:cNvSpPr>
            <a:spLocks noGrp="1"/>
          </p:cNvSpPr>
          <p:nvPr>
            <p:ph type="sldNum" sz="quarter" idx="11"/>
          </p:nvPr>
        </p:nvSpPr>
        <p:spPr/>
        <p:txBody>
          <a:bodyPr/>
          <a:lstStyle/>
          <a:p>
            <a:pPr>
              <a:defRPr/>
            </a:pPr>
            <a:fld id="{E62A3572-4079-43A9-BCE0-477ECCB5662A}" type="slidenum">
              <a:rPr lang="en-US" smtClean="0"/>
              <a:pPr>
                <a:defRPr/>
              </a:pPr>
              <a:t>10</a:t>
            </a:fld>
            <a:endParaRPr lang="en-US" dirty="0"/>
          </a:p>
        </p:txBody>
      </p:sp>
    </p:spTree>
    <p:extLst>
      <p:ext uri="{BB962C8B-B14F-4D97-AF65-F5344CB8AC3E}">
        <p14:creationId xmlns:p14="http://schemas.microsoft.com/office/powerpoint/2010/main" val="2468439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ASU 2014-03: Interest Rate Swaps</a:t>
            </a:r>
            <a:endParaRPr lang="en-US" sz="3400" dirty="0"/>
          </a:p>
        </p:txBody>
      </p:sp>
      <p:sp>
        <p:nvSpPr>
          <p:cNvPr id="4" name="Slide Number Placeholder 3"/>
          <p:cNvSpPr>
            <a:spLocks noGrp="1"/>
          </p:cNvSpPr>
          <p:nvPr>
            <p:ph type="sldNum" sz="quarter" idx="11"/>
          </p:nvPr>
        </p:nvSpPr>
        <p:spPr/>
        <p:txBody>
          <a:bodyPr/>
          <a:lstStyle/>
          <a:p>
            <a:pPr>
              <a:defRPr/>
            </a:pPr>
            <a:fld id="{E62A3572-4079-43A9-BCE0-477ECCB5662A}" type="slidenum">
              <a:rPr lang="en-US" smtClean="0"/>
              <a:pPr>
                <a:defRPr/>
              </a:pPr>
              <a:t>11</a:t>
            </a:fld>
            <a:endParaRPr lang="en-US" dirty="0"/>
          </a:p>
        </p:txBody>
      </p:sp>
      <p:sp>
        <p:nvSpPr>
          <p:cNvPr id="21" name="Rectangle 20"/>
          <p:cNvSpPr/>
          <p:nvPr/>
        </p:nvSpPr>
        <p:spPr bwMode="auto">
          <a:xfrm>
            <a:off x="2743200" y="3312160"/>
            <a:ext cx="914400" cy="914400"/>
          </a:xfrm>
          <a:prstGeom prst="rect">
            <a:avLst/>
          </a:prstGeom>
          <a:noFill/>
          <a:ln w="9525">
            <a:noFill/>
            <a:miter lim="800000"/>
            <a:headEnd/>
            <a:tailEnd/>
          </a:ln>
        </p:spPr>
        <p:txBody>
          <a:bodyPr wrap="square" rtlCol="0" anchor="ctr">
            <a:spAutoFit/>
          </a:bodyPr>
          <a:lstStyle/>
          <a:p>
            <a:pPr algn="ctr" fontAlgn="base">
              <a:spcBef>
                <a:spcPct val="0"/>
              </a:spcBef>
              <a:spcAft>
                <a:spcPct val="0"/>
              </a:spcAft>
            </a:pPr>
            <a:endParaRPr lang="en-US" sz="2000" dirty="0">
              <a:solidFill>
                <a:prstClr val="black"/>
              </a:solidFill>
              <a:cs typeface="Arial" charset="0"/>
            </a:endParaRPr>
          </a:p>
        </p:txBody>
      </p:sp>
      <p:sp>
        <p:nvSpPr>
          <p:cNvPr id="12" name="Right Arrow 11"/>
          <p:cNvSpPr/>
          <p:nvPr/>
        </p:nvSpPr>
        <p:spPr bwMode="auto">
          <a:xfrm>
            <a:off x="751850" y="4596005"/>
            <a:ext cx="7640320" cy="965200"/>
          </a:xfrm>
          <a:prstGeom prst="rightArrow">
            <a:avLst/>
          </a:prstGeom>
          <a:solidFill>
            <a:srgbClr val="EF4142"/>
          </a:solidFill>
          <a:ln w="9525">
            <a:noFill/>
            <a:miter lim="800000"/>
            <a:headEnd/>
            <a:tailEnd/>
          </a:ln>
        </p:spPr>
        <p:txBody>
          <a:bodyPr wrap="square" rtlCol="0" anchor="ctr">
            <a:spAutoFit/>
          </a:bodyPr>
          <a:lstStyle/>
          <a:p>
            <a:pPr algn="ctr" fontAlgn="base">
              <a:spcBef>
                <a:spcPct val="0"/>
              </a:spcBef>
              <a:spcAft>
                <a:spcPct val="0"/>
              </a:spcAft>
            </a:pPr>
            <a:endParaRPr lang="en-US" sz="2000" dirty="0" smtClean="0">
              <a:solidFill>
                <a:prstClr val="black"/>
              </a:solidFill>
              <a:latin typeface="Arial" charset="0"/>
              <a:cs typeface="Arial" charset="0"/>
            </a:endParaRPr>
          </a:p>
        </p:txBody>
      </p:sp>
      <p:sp>
        <p:nvSpPr>
          <p:cNvPr id="13" name="Oval 12"/>
          <p:cNvSpPr/>
          <p:nvPr/>
        </p:nvSpPr>
        <p:spPr bwMode="auto">
          <a:xfrm>
            <a:off x="4289862" y="4752100"/>
            <a:ext cx="640080" cy="640080"/>
          </a:xfrm>
          <a:prstGeom prst="ellipse">
            <a:avLst/>
          </a:prstGeom>
          <a:noFill/>
          <a:ln w="57150">
            <a:headEnd/>
            <a:tailEnd/>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fontAlgn="base">
              <a:spcBef>
                <a:spcPct val="0"/>
              </a:spcBef>
              <a:spcAft>
                <a:spcPct val="0"/>
              </a:spcAft>
            </a:pPr>
            <a:endParaRPr lang="en-US" sz="2000" dirty="0" smtClean="0">
              <a:solidFill>
                <a:prstClr val="black"/>
              </a:solidFill>
              <a:latin typeface="Arial" charset="0"/>
              <a:cs typeface="Arial" charset="0"/>
            </a:endParaRPr>
          </a:p>
        </p:txBody>
      </p:sp>
      <p:sp>
        <p:nvSpPr>
          <p:cNvPr id="14" name="TextBox 13"/>
          <p:cNvSpPr txBox="1"/>
          <p:nvPr/>
        </p:nvSpPr>
        <p:spPr>
          <a:xfrm>
            <a:off x="638399" y="4110798"/>
            <a:ext cx="2001520" cy="523220"/>
          </a:xfrm>
          <a:prstGeom prst="rect">
            <a:avLst/>
          </a:prstGeom>
          <a:noFill/>
        </p:spPr>
        <p:txBody>
          <a:bodyPr wrap="square" rtlCol="0">
            <a:spAutoFit/>
          </a:bodyPr>
          <a:lstStyle/>
          <a:p>
            <a:pPr algn="ctr"/>
            <a:r>
              <a:rPr lang="en-US" sz="1400" dirty="0" smtClean="0"/>
              <a:t>Private </a:t>
            </a:r>
            <a:br>
              <a:rPr lang="en-US" sz="1400" dirty="0" smtClean="0"/>
            </a:br>
            <a:r>
              <a:rPr lang="en-US" sz="1400" dirty="0" smtClean="0"/>
              <a:t>Companies</a:t>
            </a:r>
            <a:endParaRPr lang="en-US" sz="1400" dirty="0"/>
          </a:p>
        </p:txBody>
      </p:sp>
      <p:sp>
        <p:nvSpPr>
          <p:cNvPr id="15" name="TextBox 14"/>
          <p:cNvSpPr txBox="1"/>
          <p:nvPr/>
        </p:nvSpPr>
        <p:spPr>
          <a:xfrm>
            <a:off x="841341" y="5538057"/>
            <a:ext cx="1611227" cy="338554"/>
          </a:xfrm>
          <a:prstGeom prst="rect">
            <a:avLst/>
          </a:prstGeom>
          <a:noFill/>
        </p:spPr>
        <p:txBody>
          <a:bodyPr wrap="square" rtlCol="0">
            <a:spAutoFit/>
          </a:bodyPr>
          <a:lstStyle/>
          <a:p>
            <a:pPr algn="ctr"/>
            <a:r>
              <a:rPr lang="en-US" sz="1600" b="1" dirty="0" smtClean="0">
                <a:solidFill>
                  <a:srgbClr val="355F9B"/>
                </a:solidFill>
              </a:rPr>
              <a:t>Dec. 15, 2014</a:t>
            </a:r>
            <a:endParaRPr lang="en-US" sz="1600" b="1" dirty="0">
              <a:solidFill>
                <a:srgbClr val="355F9B"/>
              </a:solidFill>
            </a:endParaRPr>
          </a:p>
        </p:txBody>
      </p:sp>
      <p:cxnSp>
        <p:nvCxnSpPr>
          <p:cNvPr id="16" name="Straight Connector 15"/>
          <p:cNvCxnSpPr/>
          <p:nvPr/>
        </p:nvCxnSpPr>
        <p:spPr>
          <a:xfrm>
            <a:off x="1646955" y="4682822"/>
            <a:ext cx="0" cy="822960"/>
          </a:xfrm>
          <a:prstGeom prst="line">
            <a:avLst/>
          </a:prstGeom>
          <a:ln w="44450">
            <a:prstDash val="sys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911610" y="4000434"/>
            <a:ext cx="1320800" cy="584775"/>
          </a:xfrm>
          <a:prstGeom prst="rect">
            <a:avLst/>
          </a:prstGeom>
          <a:noFill/>
        </p:spPr>
        <p:txBody>
          <a:bodyPr wrap="square" rtlCol="0">
            <a:spAutoFit/>
          </a:bodyPr>
          <a:lstStyle/>
          <a:p>
            <a:pPr algn="ctr"/>
            <a:r>
              <a:rPr lang="en-US" sz="1600" b="1" dirty="0" smtClean="0"/>
              <a:t>1</a:t>
            </a:r>
            <a:r>
              <a:rPr lang="en-US" sz="1600" b="1" baseline="30000" dirty="0" smtClean="0"/>
              <a:t>st</a:t>
            </a:r>
            <a:r>
              <a:rPr lang="en-US" sz="1600" b="1" dirty="0" smtClean="0"/>
              <a:t> </a:t>
            </a:r>
            <a:r>
              <a:rPr lang="en-US" sz="1600" b="1" dirty="0"/>
              <a:t>a</a:t>
            </a:r>
            <a:r>
              <a:rPr lang="en-US" sz="1600" b="1" dirty="0" smtClean="0"/>
              <a:t>nnual </a:t>
            </a:r>
            <a:br>
              <a:rPr lang="en-US" sz="1600" b="1" dirty="0" smtClean="0"/>
            </a:br>
            <a:r>
              <a:rPr lang="en-US" sz="1600" b="1" dirty="0" smtClean="0"/>
              <a:t>period</a:t>
            </a:r>
            <a:endParaRPr lang="en-US" sz="1600" b="1" dirty="0"/>
          </a:p>
        </p:txBody>
      </p:sp>
      <p:sp>
        <p:nvSpPr>
          <p:cNvPr id="18" name="TextBox 17"/>
          <p:cNvSpPr txBox="1"/>
          <p:nvPr/>
        </p:nvSpPr>
        <p:spPr>
          <a:xfrm>
            <a:off x="1962721" y="4847264"/>
            <a:ext cx="640080" cy="457200"/>
          </a:xfrm>
          <a:prstGeom prst="rect">
            <a:avLst/>
          </a:prstGeom>
          <a:noFill/>
        </p:spPr>
        <p:txBody>
          <a:bodyPr wrap="square" rtlCol="0">
            <a:spAutoFit/>
          </a:bodyPr>
          <a:lstStyle/>
          <a:p>
            <a:pPr algn="ctr"/>
            <a:r>
              <a:rPr lang="en-US" sz="2400" b="1" dirty="0" smtClean="0">
                <a:solidFill>
                  <a:schemeClr val="bg1"/>
                </a:solidFill>
              </a:rPr>
              <a:t>Q1</a:t>
            </a:r>
            <a:endParaRPr lang="en-US" sz="2400" b="1" dirty="0">
              <a:solidFill>
                <a:schemeClr val="bg1"/>
              </a:solidFill>
            </a:endParaRPr>
          </a:p>
        </p:txBody>
      </p:sp>
      <p:sp>
        <p:nvSpPr>
          <p:cNvPr id="19" name="TextBox 18"/>
          <p:cNvSpPr txBox="1"/>
          <p:nvPr/>
        </p:nvSpPr>
        <p:spPr>
          <a:xfrm>
            <a:off x="2751458" y="4846805"/>
            <a:ext cx="640080" cy="457200"/>
          </a:xfrm>
          <a:prstGeom prst="rect">
            <a:avLst/>
          </a:prstGeom>
          <a:noFill/>
        </p:spPr>
        <p:txBody>
          <a:bodyPr wrap="square" rtlCol="0">
            <a:spAutoFit/>
          </a:bodyPr>
          <a:lstStyle/>
          <a:p>
            <a:pPr algn="ctr"/>
            <a:r>
              <a:rPr lang="en-US" sz="2400" b="1" dirty="0" smtClean="0">
                <a:solidFill>
                  <a:schemeClr val="bg1"/>
                </a:solidFill>
              </a:rPr>
              <a:t>Q2</a:t>
            </a:r>
            <a:endParaRPr lang="en-US" sz="2400" b="1" dirty="0">
              <a:solidFill>
                <a:schemeClr val="bg1"/>
              </a:solidFill>
            </a:endParaRPr>
          </a:p>
        </p:txBody>
      </p:sp>
      <p:sp>
        <p:nvSpPr>
          <p:cNvPr id="20" name="TextBox 19"/>
          <p:cNvSpPr txBox="1"/>
          <p:nvPr/>
        </p:nvSpPr>
        <p:spPr>
          <a:xfrm>
            <a:off x="3535479" y="4847264"/>
            <a:ext cx="640080" cy="457200"/>
          </a:xfrm>
          <a:prstGeom prst="rect">
            <a:avLst/>
          </a:prstGeom>
          <a:noFill/>
        </p:spPr>
        <p:txBody>
          <a:bodyPr wrap="square" rtlCol="0">
            <a:spAutoFit/>
          </a:bodyPr>
          <a:lstStyle/>
          <a:p>
            <a:pPr algn="ctr"/>
            <a:r>
              <a:rPr lang="en-US" sz="2400" b="1" dirty="0" smtClean="0">
                <a:solidFill>
                  <a:schemeClr val="bg1"/>
                </a:solidFill>
              </a:rPr>
              <a:t>Q3</a:t>
            </a:r>
            <a:endParaRPr lang="en-US" sz="2400" b="1" dirty="0">
              <a:solidFill>
                <a:schemeClr val="bg1"/>
              </a:solidFill>
            </a:endParaRPr>
          </a:p>
        </p:txBody>
      </p:sp>
      <p:sp>
        <p:nvSpPr>
          <p:cNvPr id="22" name="TextBox 21"/>
          <p:cNvSpPr txBox="1"/>
          <p:nvPr/>
        </p:nvSpPr>
        <p:spPr>
          <a:xfrm>
            <a:off x="4289862" y="4819670"/>
            <a:ext cx="640080" cy="548640"/>
          </a:xfrm>
          <a:prstGeom prst="rect">
            <a:avLst/>
          </a:prstGeom>
          <a:noFill/>
        </p:spPr>
        <p:txBody>
          <a:bodyPr wrap="square" rtlCol="0">
            <a:spAutoFit/>
          </a:bodyPr>
          <a:lstStyle/>
          <a:p>
            <a:pPr algn="ctr"/>
            <a:r>
              <a:rPr lang="en-US" sz="2400" b="1" dirty="0" smtClean="0">
                <a:solidFill>
                  <a:schemeClr val="bg1"/>
                </a:solidFill>
              </a:rPr>
              <a:t>YE</a:t>
            </a:r>
            <a:endParaRPr lang="en-US" b="1" dirty="0">
              <a:solidFill>
                <a:schemeClr val="bg1"/>
              </a:solidFill>
            </a:endParaRPr>
          </a:p>
        </p:txBody>
      </p:sp>
      <p:cxnSp>
        <p:nvCxnSpPr>
          <p:cNvPr id="24" name="Straight Connector 23"/>
          <p:cNvCxnSpPr/>
          <p:nvPr/>
        </p:nvCxnSpPr>
        <p:spPr>
          <a:xfrm flipH="1">
            <a:off x="1956839" y="4772372"/>
            <a:ext cx="596379" cy="5963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741307" y="4796804"/>
            <a:ext cx="596379" cy="5963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525328" y="4819670"/>
            <a:ext cx="596379" cy="5963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120488" y="4843297"/>
            <a:ext cx="640080" cy="457200"/>
          </a:xfrm>
          <a:prstGeom prst="rect">
            <a:avLst/>
          </a:prstGeom>
          <a:noFill/>
        </p:spPr>
        <p:txBody>
          <a:bodyPr wrap="square" rtlCol="0">
            <a:spAutoFit/>
          </a:bodyPr>
          <a:lstStyle/>
          <a:p>
            <a:pPr algn="ctr"/>
            <a:r>
              <a:rPr lang="en-US" sz="2400" b="1" dirty="0" smtClean="0">
                <a:solidFill>
                  <a:schemeClr val="bg1"/>
                </a:solidFill>
              </a:rPr>
              <a:t>Q1</a:t>
            </a:r>
            <a:endParaRPr lang="en-US" sz="2400" b="1" dirty="0">
              <a:solidFill>
                <a:schemeClr val="bg1"/>
              </a:solidFill>
            </a:endParaRPr>
          </a:p>
        </p:txBody>
      </p:sp>
      <p:sp>
        <p:nvSpPr>
          <p:cNvPr id="28" name="TextBox 27"/>
          <p:cNvSpPr txBox="1"/>
          <p:nvPr/>
        </p:nvSpPr>
        <p:spPr>
          <a:xfrm>
            <a:off x="5909225" y="4842838"/>
            <a:ext cx="640080" cy="457200"/>
          </a:xfrm>
          <a:prstGeom prst="rect">
            <a:avLst/>
          </a:prstGeom>
          <a:noFill/>
        </p:spPr>
        <p:txBody>
          <a:bodyPr wrap="square" rtlCol="0">
            <a:spAutoFit/>
          </a:bodyPr>
          <a:lstStyle/>
          <a:p>
            <a:pPr algn="ctr"/>
            <a:r>
              <a:rPr lang="en-US" sz="2400" b="1" dirty="0" smtClean="0">
                <a:solidFill>
                  <a:schemeClr val="bg1"/>
                </a:solidFill>
              </a:rPr>
              <a:t>Q2</a:t>
            </a:r>
            <a:endParaRPr lang="en-US" sz="2400" b="1" dirty="0">
              <a:solidFill>
                <a:schemeClr val="bg1"/>
              </a:solidFill>
            </a:endParaRPr>
          </a:p>
        </p:txBody>
      </p:sp>
      <p:sp>
        <p:nvSpPr>
          <p:cNvPr id="29" name="TextBox 28"/>
          <p:cNvSpPr txBox="1"/>
          <p:nvPr/>
        </p:nvSpPr>
        <p:spPr>
          <a:xfrm>
            <a:off x="6693246" y="4843297"/>
            <a:ext cx="640080" cy="457200"/>
          </a:xfrm>
          <a:prstGeom prst="rect">
            <a:avLst/>
          </a:prstGeom>
          <a:noFill/>
        </p:spPr>
        <p:txBody>
          <a:bodyPr wrap="square" rtlCol="0">
            <a:spAutoFit/>
          </a:bodyPr>
          <a:lstStyle/>
          <a:p>
            <a:pPr algn="ctr"/>
            <a:r>
              <a:rPr lang="en-US" sz="2400" b="1" dirty="0" smtClean="0">
                <a:solidFill>
                  <a:schemeClr val="bg1"/>
                </a:solidFill>
              </a:rPr>
              <a:t>Q3</a:t>
            </a:r>
            <a:endParaRPr lang="en-US" sz="2400" b="1" dirty="0">
              <a:solidFill>
                <a:schemeClr val="bg1"/>
              </a:solidFill>
            </a:endParaRPr>
          </a:p>
        </p:txBody>
      </p:sp>
      <p:sp>
        <p:nvSpPr>
          <p:cNvPr id="30" name="Oval 29"/>
          <p:cNvSpPr/>
          <p:nvPr/>
        </p:nvSpPr>
        <p:spPr bwMode="auto">
          <a:xfrm>
            <a:off x="5120488" y="4758565"/>
            <a:ext cx="640080" cy="640080"/>
          </a:xfrm>
          <a:prstGeom prst="ellipse">
            <a:avLst/>
          </a:prstGeom>
          <a:noFill/>
          <a:ln w="57150">
            <a:headEnd/>
            <a:tailEnd/>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fontAlgn="base">
              <a:spcBef>
                <a:spcPct val="0"/>
              </a:spcBef>
              <a:spcAft>
                <a:spcPct val="0"/>
              </a:spcAft>
            </a:pPr>
            <a:endParaRPr lang="en-US" sz="2000" dirty="0" smtClean="0">
              <a:solidFill>
                <a:prstClr val="black"/>
              </a:solidFill>
              <a:latin typeface="Arial" charset="0"/>
              <a:cs typeface="Arial" charset="0"/>
            </a:endParaRPr>
          </a:p>
        </p:txBody>
      </p:sp>
      <p:sp>
        <p:nvSpPr>
          <p:cNvPr id="31" name="Oval 30"/>
          <p:cNvSpPr/>
          <p:nvPr/>
        </p:nvSpPr>
        <p:spPr bwMode="auto">
          <a:xfrm>
            <a:off x="5909225" y="4758565"/>
            <a:ext cx="640080" cy="640080"/>
          </a:xfrm>
          <a:prstGeom prst="ellipse">
            <a:avLst/>
          </a:prstGeom>
          <a:noFill/>
          <a:ln w="57150">
            <a:headEnd/>
            <a:tailEnd/>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fontAlgn="base">
              <a:spcBef>
                <a:spcPct val="0"/>
              </a:spcBef>
              <a:spcAft>
                <a:spcPct val="0"/>
              </a:spcAft>
            </a:pPr>
            <a:endParaRPr lang="en-US" sz="2000" dirty="0" smtClean="0">
              <a:solidFill>
                <a:prstClr val="black"/>
              </a:solidFill>
              <a:latin typeface="Arial" charset="0"/>
              <a:cs typeface="Arial" charset="0"/>
            </a:endParaRPr>
          </a:p>
        </p:txBody>
      </p:sp>
      <p:sp>
        <p:nvSpPr>
          <p:cNvPr id="32" name="Oval 31"/>
          <p:cNvSpPr/>
          <p:nvPr/>
        </p:nvSpPr>
        <p:spPr bwMode="auto">
          <a:xfrm>
            <a:off x="6693246" y="4751398"/>
            <a:ext cx="640080" cy="640080"/>
          </a:xfrm>
          <a:prstGeom prst="ellipse">
            <a:avLst/>
          </a:prstGeom>
          <a:noFill/>
          <a:ln w="57150">
            <a:headEnd/>
            <a:tailEnd/>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fontAlgn="base">
              <a:spcBef>
                <a:spcPct val="0"/>
              </a:spcBef>
              <a:spcAft>
                <a:spcPct val="0"/>
              </a:spcAft>
            </a:pPr>
            <a:endParaRPr lang="en-US" sz="2000" dirty="0" smtClean="0">
              <a:solidFill>
                <a:prstClr val="black"/>
              </a:solidFill>
              <a:latin typeface="Arial" charset="0"/>
              <a:cs typeface="Arial" charset="0"/>
            </a:endParaRPr>
          </a:p>
        </p:txBody>
      </p:sp>
      <p:sp>
        <p:nvSpPr>
          <p:cNvPr id="33" name="TextBox 32"/>
          <p:cNvSpPr txBox="1"/>
          <p:nvPr/>
        </p:nvSpPr>
        <p:spPr>
          <a:xfrm>
            <a:off x="4969425" y="4123544"/>
            <a:ext cx="3159759" cy="338554"/>
          </a:xfrm>
          <a:prstGeom prst="rect">
            <a:avLst/>
          </a:prstGeom>
          <a:noFill/>
        </p:spPr>
        <p:txBody>
          <a:bodyPr wrap="square" rtlCol="0">
            <a:spAutoFit/>
          </a:bodyPr>
          <a:lstStyle/>
          <a:p>
            <a:pPr algn="ctr"/>
            <a:r>
              <a:rPr lang="en-US" sz="1600" b="1" dirty="0" smtClean="0"/>
              <a:t>&amp; interim periods thereafter</a:t>
            </a:r>
            <a:endParaRPr lang="en-US" sz="1600" b="1" dirty="0"/>
          </a:p>
        </p:txBody>
      </p:sp>
      <p:sp>
        <p:nvSpPr>
          <p:cNvPr id="5" name="Rectangle 4"/>
          <p:cNvSpPr/>
          <p:nvPr/>
        </p:nvSpPr>
        <p:spPr>
          <a:xfrm>
            <a:off x="274320" y="2955565"/>
            <a:ext cx="8595360" cy="718402"/>
          </a:xfrm>
          <a:prstGeom prst="rect">
            <a:avLst/>
          </a:prstGeom>
        </p:spPr>
        <p:txBody>
          <a:bodyPr wrap="square">
            <a:spAutoFit/>
          </a:bodyPr>
          <a:lstStyle/>
          <a:p>
            <a:pPr marL="182880">
              <a:lnSpc>
                <a:spcPct val="113000"/>
              </a:lnSpc>
              <a:spcBef>
                <a:spcPts val="400"/>
              </a:spcBef>
              <a:buSzPct val="100000"/>
            </a:pPr>
            <a:r>
              <a:rPr lang="en-US" b="1" dirty="0" smtClean="0"/>
              <a:t>Effective Date: </a:t>
            </a:r>
            <a:r>
              <a:rPr lang="en-US" dirty="0" smtClean="0"/>
              <a:t>Effective for the first </a:t>
            </a:r>
            <a:r>
              <a:rPr lang="en-US" dirty="0"/>
              <a:t>annual period beginning </a:t>
            </a:r>
            <a:r>
              <a:rPr lang="en-US" dirty="0" smtClean="0"/>
              <a:t>after December </a:t>
            </a:r>
            <a:r>
              <a:rPr lang="en-US" dirty="0"/>
              <a:t>15, 2014, and interim and annual periods thereafter. </a:t>
            </a:r>
            <a:r>
              <a:rPr lang="en-US" b="1" dirty="0" smtClean="0">
                <a:solidFill>
                  <a:schemeClr val="accent1"/>
                </a:solidFill>
              </a:rPr>
              <a:t>Early </a:t>
            </a:r>
            <a:r>
              <a:rPr lang="en-US" b="1" dirty="0">
                <a:solidFill>
                  <a:schemeClr val="accent1"/>
                </a:solidFill>
              </a:rPr>
              <a:t>adoption </a:t>
            </a:r>
            <a:r>
              <a:rPr lang="en-US" b="1" dirty="0" smtClean="0">
                <a:solidFill>
                  <a:schemeClr val="accent1"/>
                </a:solidFill>
              </a:rPr>
              <a:t>is </a:t>
            </a:r>
            <a:r>
              <a:rPr lang="en-US" b="1" dirty="0">
                <a:solidFill>
                  <a:schemeClr val="accent1"/>
                </a:solidFill>
              </a:rPr>
              <a:t>permitted.</a:t>
            </a:r>
          </a:p>
        </p:txBody>
      </p:sp>
      <p:sp>
        <p:nvSpPr>
          <p:cNvPr id="34" name="Rectangle 33"/>
          <p:cNvSpPr/>
          <p:nvPr/>
        </p:nvSpPr>
        <p:spPr>
          <a:xfrm>
            <a:off x="274320" y="1557609"/>
            <a:ext cx="8595360" cy="1097280"/>
          </a:xfrm>
          <a:prstGeom prst="rect">
            <a:avLst/>
          </a:prstGeom>
        </p:spPr>
        <p:txBody>
          <a:bodyPr wrap="square">
            <a:spAutoFit/>
          </a:bodyPr>
          <a:lstStyle/>
          <a:p>
            <a:pPr marL="182880">
              <a:lnSpc>
                <a:spcPct val="100000"/>
              </a:lnSpc>
              <a:spcBef>
                <a:spcPts val="400"/>
              </a:spcBef>
              <a:buSzPct val="100000"/>
            </a:pPr>
            <a:r>
              <a:rPr lang="en-US" b="1" dirty="0" smtClean="0"/>
              <a:t>Transition: </a:t>
            </a:r>
            <a:r>
              <a:rPr lang="en-US" dirty="0"/>
              <a:t>Private companies may apply either the </a:t>
            </a:r>
            <a:r>
              <a:rPr lang="en-US" b="1" dirty="0">
                <a:solidFill>
                  <a:schemeClr val="accent1"/>
                </a:solidFill>
              </a:rPr>
              <a:t>modified retrospective approach</a:t>
            </a:r>
            <a:r>
              <a:rPr lang="en-US" dirty="0"/>
              <a:t> or the </a:t>
            </a:r>
            <a:r>
              <a:rPr lang="en-US" b="1" dirty="0">
                <a:solidFill>
                  <a:schemeClr val="accent1"/>
                </a:solidFill>
              </a:rPr>
              <a:t>full retrospective approach </a:t>
            </a:r>
            <a:r>
              <a:rPr lang="en-US" dirty="0"/>
              <a:t>upon </a:t>
            </a:r>
            <a:r>
              <a:rPr lang="en-US" dirty="0" smtClean="0"/>
              <a:t>adoption. Existing </a:t>
            </a:r>
            <a:r>
              <a:rPr lang="en-US" dirty="0"/>
              <a:t>swaps as of the date of adoption may qualify for the simplified hedge accounting approach.</a:t>
            </a:r>
            <a:endParaRPr lang="en-US" dirty="0">
              <a:solidFill>
                <a:prstClr val="black"/>
              </a:solidFill>
            </a:endParaRPr>
          </a:p>
          <a:p>
            <a:pPr marL="182880">
              <a:lnSpc>
                <a:spcPct val="113000"/>
              </a:lnSpc>
              <a:spcBef>
                <a:spcPts val="400"/>
              </a:spcBef>
              <a:buSzPct val="100000"/>
            </a:pPr>
            <a:endParaRPr lang="en-US" dirty="0"/>
          </a:p>
        </p:txBody>
      </p:sp>
      <p:cxnSp>
        <p:nvCxnSpPr>
          <p:cNvPr id="35" name="Straight Connector 34"/>
          <p:cNvCxnSpPr/>
          <p:nvPr/>
        </p:nvCxnSpPr>
        <p:spPr>
          <a:xfrm>
            <a:off x="529268" y="2768467"/>
            <a:ext cx="8085465"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804288" y="5531344"/>
            <a:ext cx="1611227" cy="338554"/>
          </a:xfrm>
          <a:prstGeom prst="rect">
            <a:avLst/>
          </a:prstGeom>
          <a:noFill/>
        </p:spPr>
        <p:txBody>
          <a:bodyPr wrap="square" rtlCol="0">
            <a:spAutoFit/>
          </a:bodyPr>
          <a:lstStyle/>
          <a:p>
            <a:pPr algn="ctr"/>
            <a:r>
              <a:rPr lang="en-US" sz="1600" b="1" dirty="0" smtClean="0">
                <a:solidFill>
                  <a:srgbClr val="355F9B"/>
                </a:solidFill>
              </a:rPr>
              <a:t>2015</a:t>
            </a:r>
            <a:endParaRPr lang="en-US" sz="1600" b="1" dirty="0">
              <a:solidFill>
                <a:srgbClr val="355F9B"/>
              </a:solidFill>
            </a:endParaRPr>
          </a:p>
        </p:txBody>
      </p:sp>
    </p:spTree>
    <p:extLst>
      <p:ext uri="{BB962C8B-B14F-4D97-AF65-F5344CB8AC3E}">
        <p14:creationId xmlns:p14="http://schemas.microsoft.com/office/powerpoint/2010/main" val="27522989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197" y="1406068"/>
            <a:ext cx="8385559" cy="1433285"/>
          </a:xfrm>
        </p:spPr>
        <p:txBody>
          <a:bodyPr>
            <a:noAutofit/>
          </a:bodyPr>
          <a:lstStyle/>
          <a:p>
            <a:r>
              <a:rPr lang="en-US" sz="2800" dirty="0" smtClean="0"/>
              <a:t>ASU 2014-07</a:t>
            </a:r>
            <a:r>
              <a:rPr lang="en-US" sz="2800" dirty="0"/>
              <a:t>, Applying Variable Interest Entities Guidance to Common Control Leasing Arrangements (a consensus of the PCC)</a:t>
            </a:r>
          </a:p>
        </p:txBody>
      </p:sp>
      <p:sp>
        <p:nvSpPr>
          <p:cNvPr id="3" name="Slide Number Placeholder 2"/>
          <p:cNvSpPr>
            <a:spLocks noGrp="1"/>
          </p:cNvSpPr>
          <p:nvPr>
            <p:ph type="sldNum" sz="quarter" idx="4"/>
          </p:nvPr>
        </p:nvSpPr>
        <p:spPr/>
        <p:txBody>
          <a:bodyPr/>
          <a:lstStyle/>
          <a:p>
            <a:pPr>
              <a:defRPr/>
            </a:pPr>
            <a:fld id="{B8C3CD40-D32D-4A66-9ED6-B023972553E0}" type="slidenum">
              <a:rPr lang="en-US" smtClean="0"/>
              <a:pPr>
                <a:defRPr/>
              </a:pPr>
              <a:t>12</a:t>
            </a:fld>
            <a:endParaRPr lang="en-US" dirty="0"/>
          </a:p>
        </p:txBody>
      </p:sp>
    </p:spTree>
    <p:extLst>
      <p:ext uri="{BB962C8B-B14F-4D97-AF65-F5344CB8AC3E}">
        <p14:creationId xmlns:p14="http://schemas.microsoft.com/office/powerpoint/2010/main" val="3346920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291307" y="1425575"/>
            <a:ext cx="8561387" cy="504825"/>
          </a:xfrm>
        </p:spPr>
        <p:txBody>
          <a:bodyPr/>
          <a:lstStyle/>
          <a:p>
            <a:pPr marL="0" indent="0" algn="ctr">
              <a:buNone/>
            </a:pPr>
            <a:r>
              <a:rPr lang="en-US" sz="2000" b="1" dirty="0" smtClean="0">
                <a:solidFill>
                  <a:srgbClr val="EF4142"/>
                </a:solidFill>
              </a:rPr>
              <a:t>Typical private company common control leasing arrangement</a:t>
            </a:r>
          </a:p>
          <a:p>
            <a:endParaRPr lang="en-US" dirty="0" smtClean="0"/>
          </a:p>
          <a:p>
            <a:endParaRPr lang="en-US" dirty="0" smtClean="0"/>
          </a:p>
          <a:p>
            <a:endParaRPr lang="en-US" dirty="0" smtClean="0"/>
          </a:p>
        </p:txBody>
      </p:sp>
      <p:sp>
        <p:nvSpPr>
          <p:cNvPr id="5122" name="Title 1"/>
          <p:cNvSpPr>
            <a:spLocks noGrp="1"/>
          </p:cNvSpPr>
          <p:nvPr>
            <p:ph type="title"/>
          </p:nvPr>
        </p:nvSpPr>
        <p:spPr/>
        <p:txBody>
          <a:bodyPr/>
          <a:lstStyle/>
          <a:p>
            <a:r>
              <a:rPr lang="en-US" dirty="0" smtClean="0"/>
              <a:t>ASU 2014-07: Common </a:t>
            </a:r>
            <a:r>
              <a:rPr lang="en-US" dirty="0"/>
              <a:t>Control </a:t>
            </a:r>
            <a:r>
              <a:rPr lang="en-US" dirty="0" smtClean="0"/>
              <a:t>Leasing &amp; VIE</a:t>
            </a:r>
            <a:endParaRPr lang="en-US" i="1" dirty="0" smtClean="0"/>
          </a:p>
        </p:txBody>
      </p:sp>
      <p:sp>
        <p:nvSpPr>
          <p:cNvPr id="25" name="Slide Number Placeholder 3"/>
          <p:cNvSpPr>
            <a:spLocks noGrp="1"/>
          </p:cNvSpPr>
          <p:nvPr>
            <p:ph type="sldNum" sz="quarter" idx="11"/>
          </p:nvPr>
        </p:nvSpPr>
        <p:spPr/>
        <p:txBody>
          <a:bodyPr/>
          <a:lstStyle/>
          <a:p>
            <a:pPr algn="ctr">
              <a:defRPr/>
            </a:pPr>
            <a:fld id="{E62A3572-4079-43A9-BCE0-477ECCB5662A}" type="slidenum">
              <a:rPr lang="en-US" sz="1200" smtClean="0">
                <a:solidFill>
                  <a:schemeClr val="bg1"/>
                </a:solidFill>
              </a:rPr>
              <a:pPr algn="ctr">
                <a:defRPr/>
              </a:pPr>
              <a:t>13</a:t>
            </a:fld>
            <a:endParaRPr lang="en-US" sz="1200" dirty="0">
              <a:solidFill>
                <a:schemeClr val="bg1"/>
              </a:solidFill>
            </a:endParaRPr>
          </a:p>
        </p:txBody>
      </p:sp>
      <p:grpSp>
        <p:nvGrpSpPr>
          <p:cNvPr id="12" name="Group 11"/>
          <p:cNvGrpSpPr/>
          <p:nvPr/>
        </p:nvGrpSpPr>
        <p:grpSpPr>
          <a:xfrm>
            <a:off x="1065824" y="2009973"/>
            <a:ext cx="7610235" cy="3843237"/>
            <a:chOff x="964224" y="1854200"/>
            <a:chExt cx="7610235" cy="3843237"/>
          </a:xfrm>
        </p:grpSpPr>
        <p:grpSp>
          <p:nvGrpSpPr>
            <p:cNvPr id="2" name="Group 38"/>
            <p:cNvGrpSpPr>
              <a:grpSpLocks/>
            </p:cNvGrpSpPr>
            <p:nvPr/>
          </p:nvGrpSpPr>
          <p:grpSpPr bwMode="auto">
            <a:xfrm>
              <a:off x="964224" y="1854200"/>
              <a:ext cx="7610235" cy="3835400"/>
              <a:chOff x="1057275" y="2044700"/>
              <a:chExt cx="8244419" cy="3835400"/>
            </a:xfrm>
          </p:grpSpPr>
          <p:sp>
            <p:nvSpPr>
              <p:cNvPr id="4" name="Rectangle 3"/>
              <p:cNvSpPr/>
              <p:nvPr/>
            </p:nvSpPr>
            <p:spPr>
              <a:xfrm>
                <a:off x="3905250" y="2044700"/>
                <a:ext cx="1581150" cy="927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Owner</a:t>
                </a:r>
              </a:p>
            </p:txBody>
          </p:sp>
          <p:sp>
            <p:nvSpPr>
              <p:cNvPr id="6" name="Rectangle 5"/>
              <p:cNvSpPr/>
              <p:nvPr/>
            </p:nvSpPr>
            <p:spPr>
              <a:xfrm>
                <a:off x="1057275" y="3530600"/>
                <a:ext cx="1949450" cy="927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Manufacturing Company</a:t>
                </a:r>
              </a:p>
            </p:txBody>
          </p:sp>
          <p:sp>
            <p:nvSpPr>
              <p:cNvPr id="7" name="Rectangle 6"/>
              <p:cNvSpPr/>
              <p:nvPr/>
            </p:nvSpPr>
            <p:spPr>
              <a:xfrm>
                <a:off x="6461125" y="3552825"/>
                <a:ext cx="1949450" cy="927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Leasing Company</a:t>
                </a:r>
              </a:p>
            </p:txBody>
          </p:sp>
          <p:cxnSp>
            <p:nvCxnSpPr>
              <p:cNvPr id="9" name="Straight Arrow Connector 8"/>
              <p:cNvCxnSpPr>
                <a:stCxn id="4" idx="2"/>
                <a:endCxn id="6" idx="0"/>
              </p:cNvCxnSpPr>
              <p:nvPr/>
            </p:nvCxnSpPr>
            <p:spPr>
              <a:xfrm flipH="1">
                <a:off x="2032000" y="2971800"/>
                <a:ext cx="2663825" cy="558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2"/>
                <a:endCxn id="7" idx="0"/>
              </p:cNvCxnSpPr>
              <p:nvPr/>
            </p:nvCxnSpPr>
            <p:spPr>
              <a:xfrm>
                <a:off x="4695825" y="2971800"/>
                <a:ext cx="2740025" cy="581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30" name="TextBox 14"/>
              <p:cNvSpPr txBox="1">
                <a:spLocks noChangeArrowheads="1"/>
              </p:cNvSpPr>
              <p:nvPr/>
            </p:nvSpPr>
            <p:spPr bwMode="auto">
              <a:xfrm>
                <a:off x="2032000" y="2971800"/>
                <a:ext cx="1797050" cy="307777"/>
              </a:xfrm>
              <a:prstGeom prst="rect">
                <a:avLst/>
              </a:prstGeom>
              <a:noFill/>
              <a:ln w="9525">
                <a:noFill/>
                <a:miter lim="800000"/>
                <a:headEnd/>
                <a:tailEnd/>
              </a:ln>
            </p:spPr>
            <p:txBody>
              <a:bodyPr>
                <a:spAutoFit/>
              </a:bodyPr>
              <a:lstStyle/>
              <a:p>
                <a:r>
                  <a:rPr lang="en-US" sz="1400" dirty="0"/>
                  <a:t>100% Interest </a:t>
                </a:r>
              </a:p>
            </p:txBody>
          </p:sp>
          <p:cxnSp>
            <p:nvCxnSpPr>
              <p:cNvPr id="17" name="Straight Arrow Connector 16"/>
              <p:cNvCxnSpPr/>
              <p:nvPr/>
            </p:nvCxnSpPr>
            <p:spPr>
              <a:xfrm>
                <a:off x="3006725" y="3860800"/>
                <a:ext cx="3454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32" name="TextBox 19"/>
              <p:cNvSpPr txBox="1">
                <a:spLocks noChangeArrowheads="1"/>
              </p:cNvSpPr>
              <p:nvPr/>
            </p:nvSpPr>
            <p:spPr bwMode="auto">
              <a:xfrm>
                <a:off x="5956300" y="2971800"/>
                <a:ext cx="1797050" cy="307777"/>
              </a:xfrm>
              <a:prstGeom prst="rect">
                <a:avLst/>
              </a:prstGeom>
              <a:noFill/>
              <a:ln w="9525">
                <a:noFill/>
                <a:miter lim="800000"/>
                <a:headEnd/>
                <a:tailEnd/>
              </a:ln>
            </p:spPr>
            <p:txBody>
              <a:bodyPr>
                <a:spAutoFit/>
              </a:bodyPr>
              <a:lstStyle/>
              <a:p>
                <a:r>
                  <a:rPr lang="en-US" sz="1400" dirty="0"/>
                  <a:t>100% Interest </a:t>
                </a:r>
              </a:p>
            </p:txBody>
          </p:sp>
          <p:sp>
            <p:nvSpPr>
              <p:cNvPr id="5133" name="TextBox 20"/>
              <p:cNvSpPr txBox="1">
                <a:spLocks noChangeArrowheads="1"/>
              </p:cNvSpPr>
              <p:nvPr/>
            </p:nvSpPr>
            <p:spPr bwMode="auto">
              <a:xfrm>
                <a:off x="4181476" y="3603823"/>
                <a:ext cx="1797050" cy="307777"/>
              </a:xfrm>
              <a:prstGeom prst="rect">
                <a:avLst/>
              </a:prstGeom>
              <a:noFill/>
              <a:ln w="9525">
                <a:noFill/>
                <a:miter lim="800000"/>
                <a:headEnd/>
                <a:tailEnd/>
              </a:ln>
            </p:spPr>
            <p:txBody>
              <a:bodyPr>
                <a:spAutoFit/>
              </a:bodyPr>
              <a:lstStyle/>
              <a:p>
                <a:r>
                  <a:rPr lang="en-US" sz="1400" dirty="0"/>
                  <a:t>Pays Rent </a:t>
                </a:r>
              </a:p>
            </p:txBody>
          </p:sp>
          <p:cxnSp>
            <p:nvCxnSpPr>
              <p:cNvPr id="26" name="Straight Arrow Connector 25"/>
              <p:cNvCxnSpPr/>
              <p:nvPr/>
            </p:nvCxnSpPr>
            <p:spPr>
              <a:xfrm flipH="1">
                <a:off x="3006725" y="4343400"/>
                <a:ext cx="3454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35" name="TextBox 28"/>
              <p:cNvSpPr txBox="1">
                <a:spLocks noChangeArrowheads="1"/>
              </p:cNvSpPr>
              <p:nvPr/>
            </p:nvSpPr>
            <p:spPr bwMode="auto">
              <a:xfrm>
                <a:off x="3708400" y="4073723"/>
                <a:ext cx="2514600" cy="307777"/>
              </a:xfrm>
              <a:prstGeom prst="rect">
                <a:avLst/>
              </a:prstGeom>
              <a:noFill/>
              <a:ln w="9525">
                <a:noFill/>
                <a:miter lim="800000"/>
                <a:headEnd/>
                <a:tailEnd/>
              </a:ln>
            </p:spPr>
            <p:txBody>
              <a:bodyPr>
                <a:spAutoFit/>
              </a:bodyPr>
              <a:lstStyle/>
              <a:p>
                <a:r>
                  <a:rPr lang="en-US" sz="1400" dirty="0"/>
                  <a:t>Leases Land &amp; Building </a:t>
                </a:r>
              </a:p>
            </p:txBody>
          </p:sp>
          <p:sp>
            <p:nvSpPr>
              <p:cNvPr id="30" name="Rectangle 29"/>
              <p:cNvSpPr/>
              <p:nvPr/>
            </p:nvSpPr>
            <p:spPr>
              <a:xfrm>
                <a:off x="6461125" y="4953000"/>
                <a:ext cx="1949450" cy="927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Bank</a:t>
                </a:r>
                <a:endParaRPr lang="en-US" dirty="0"/>
              </a:p>
            </p:txBody>
          </p:sp>
          <p:cxnSp>
            <p:nvCxnSpPr>
              <p:cNvPr id="35" name="Straight Arrow Connector 34"/>
              <p:cNvCxnSpPr>
                <a:stCxn id="7" idx="2"/>
                <a:endCxn id="30" idx="0"/>
              </p:cNvCxnSpPr>
              <p:nvPr/>
            </p:nvCxnSpPr>
            <p:spPr>
              <a:xfrm>
                <a:off x="7435849" y="4479925"/>
                <a:ext cx="0" cy="47307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5138" name="TextBox 35"/>
              <p:cNvSpPr txBox="1">
                <a:spLocks noChangeArrowheads="1"/>
              </p:cNvSpPr>
              <p:nvPr/>
            </p:nvSpPr>
            <p:spPr bwMode="auto">
              <a:xfrm>
                <a:off x="7504641" y="4540249"/>
                <a:ext cx="1797053" cy="307777"/>
              </a:xfrm>
              <a:prstGeom prst="rect">
                <a:avLst/>
              </a:prstGeom>
              <a:noFill/>
              <a:ln w="9525">
                <a:noFill/>
                <a:miter lim="800000"/>
                <a:headEnd/>
                <a:tailEnd/>
              </a:ln>
            </p:spPr>
            <p:txBody>
              <a:bodyPr>
                <a:spAutoFit/>
              </a:bodyPr>
              <a:lstStyle/>
              <a:p>
                <a:r>
                  <a:rPr lang="en-US" sz="1400" dirty="0" smtClean="0"/>
                  <a:t>Mortgage</a:t>
                </a:r>
                <a:endParaRPr lang="en-US" sz="1400" dirty="0"/>
              </a:p>
            </p:txBody>
          </p:sp>
        </p:grpSp>
        <p:sp>
          <p:nvSpPr>
            <p:cNvPr id="19" name="Rectangle 18"/>
            <p:cNvSpPr/>
            <p:nvPr/>
          </p:nvSpPr>
          <p:spPr bwMode="auto">
            <a:xfrm>
              <a:off x="964224" y="4770337"/>
              <a:ext cx="1799492" cy="927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Bank</a:t>
              </a:r>
              <a:endParaRPr lang="en-US" dirty="0"/>
            </a:p>
          </p:txBody>
        </p:sp>
        <p:cxnSp>
          <p:nvCxnSpPr>
            <p:cNvPr id="20" name="Straight Arrow Connector 19"/>
            <p:cNvCxnSpPr>
              <a:stCxn id="6" idx="2"/>
              <a:endCxn id="19" idx="0"/>
            </p:cNvCxnSpPr>
            <p:nvPr/>
          </p:nvCxnSpPr>
          <p:spPr bwMode="auto">
            <a:xfrm>
              <a:off x="1863970" y="4267200"/>
              <a:ext cx="0" cy="50313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3" name="TextBox 35"/>
            <p:cNvSpPr txBox="1">
              <a:spLocks noChangeArrowheads="1"/>
            </p:cNvSpPr>
            <p:nvPr/>
          </p:nvSpPr>
          <p:spPr bwMode="auto">
            <a:xfrm>
              <a:off x="1980225" y="4367309"/>
              <a:ext cx="1658815" cy="307777"/>
            </a:xfrm>
            <a:prstGeom prst="rect">
              <a:avLst/>
            </a:prstGeom>
            <a:noFill/>
            <a:ln w="9525">
              <a:noFill/>
              <a:miter lim="800000"/>
              <a:headEnd/>
              <a:tailEnd/>
            </a:ln>
          </p:spPr>
          <p:txBody>
            <a:bodyPr>
              <a:spAutoFit/>
            </a:bodyPr>
            <a:lstStyle/>
            <a:p>
              <a:r>
                <a:rPr lang="en-US" sz="1400" dirty="0" smtClean="0"/>
                <a:t>Debt</a:t>
              </a:r>
              <a:endParaRPr lang="en-US" sz="1400" dirty="0"/>
            </a:p>
          </p:txBody>
        </p:sp>
      </p:grpSp>
      <p:sp>
        <p:nvSpPr>
          <p:cNvPr id="15" name="Oval 14"/>
          <p:cNvSpPr/>
          <p:nvPr/>
        </p:nvSpPr>
        <p:spPr bwMode="auto">
          <a:xfrm>
            <a:off x="749300" y="2082800"/>
            <a:ext cx="914400" cy="914400"/>
          </a:xfrm>
          <a:prstGeom prst="ellipse">
            <a:avLst/>
          </a:prstGeom>
          <a:noFill/>
          <a:ln w="9525">
            <a:noFill/>
            <a:miter lim="800000"/>
            <a:headEnd/>
            <a:tailEnd/>
          </a:ln>
        </p:spPr>
        <p:txBody>
          <a:bodyPr wrap="square" rtlCol="0" anchor="ctr">
            <a:spAutoFit/>
          </a:bodyPr>
          <a:lstStyle/>
          <a:p>
            <a:pPr algn="ctr" fontAlgn="base">
              <a:spcBef>
                <a:spcPct val="0"/>
              </a:spcBef>
              <a:spcAft>
                <a:spcPct val="0"/>
              </a:spcAft>
            </a:pPr>
            <a:endParaRPr lang="en-US" sz="2000" dirty="0" smtClean="0">
              <a:solidFill>
                <a:prstClr val="black"/>
              </a:solidFill>
              <a:latin typeface="Arial" charset="0"/>
              <a:cs typeface="Arial" charset="0"/>
            </a:endParaRPr>
          </a:p>
        </p:txBody>
      </p:sp>
    </p:spTree>
    <p:extLst>
      <p:ext uri="{BB962C8B-B14F-4D97-AF65-F5344CB8AC3E}">
        <p14:creationId xmlns:p14="http://schemas.microsoft.com/office/powerpoint/2010/main" val="1559388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idx="1"/>
          </p:nvPr>
        </p:nvSpPr>
        <p:spPr>
          <a:xfrm>
            <a:off x="415637" y="1449055"/>
            <a:ext cx="8312726" cy="4838642"/>
          </a:xfrm>
          <a:noFill/>
          <a:ln>
            <a:noFill/>
          </a:ln>
        </p:spPr>
        <p:txBody>
          <a:bodyPr lIns="182880" tIns="182880" rIns="182880">
            <a:normAutofit/>
          </a:bodyPr>
          <a:lstStyle/>
          <a:p>
            <a:pPr marL="0" indent="-182880">
              <a:lnSpc>
                <a:spcPct val="114000"/>
              </a:lnSpc>
              <a:spcBef>
                <a:spcPts val="0"/>
              </a:spcBef>
              <a:buSzPct val="125000"/>
              <a:buNone/>
              <a:tabLst>
                <a:tab pos="400050" algn="l"/>
              </a:tabLst>
            </a:pPr>
            <a:r>
              <a:rPr lang="en-US" sz="2800" b="1" dirty="0" smtClean="0">
                <a:solidFill>
                  <a:srgbClr val="EF4142"/>
                </a:solidFill>
              </a:rPr>
              <a:t>1)</a:t>
            </a:r>
            <a:r>
              <a:rPr lang="en-US" sz="2000" dirty="0" smtClean="0"/>
              <a:t> 	Lessor </a:t>
            </a:r>
            <a:r>
              <a:rPr lang="en-US" sz="2000" dirty="0"/>
              <a:t>entity &amp; </a:t>
            </a:r>
            <a:r>
              <a:rPr lang="en-US" sz="2000" dirty="0" smtClean="0"/>
              <a:t>private </a:t>
            </a:r>
            <a:r>
              <a:rPr lang="en-US" sz="2000" dirty="0"/>
              <a:t>company </a:t>
            </a:r>
            <a:r>
              <a:rPr lang="en-US" sz="2000" dirty="0" smtClean="0"/>
              <a:t>lessee (reporting entity) </a:t>
            </a:r>
            <a:r>
              <a:rPr lang="en-US" sz="2000" dirty="0"/>
              <a:t>are </a:t>
            </a:r>
            <a:r>
              <a:rPr lang="en-US" sz="2000" dirty="0" smtClean="0"/>
              <a:t/>
            </a:r>
            <a:br>
              <a:rPr lang="en-US" sz="2000" dirty="0" smtClean="0"/>
            </a:br>
            <a:r>
              <a:rPr lang="en-US" sz="2000" dirty="0" smtClean="0"/>
              <a:t>	under </a:t>
            </a:r>
            <a:r>
              <a:rPr lang="en-US" sz="2000" dirty="0"/>
              <a:t>common </a:t>
            </a:r>
            <a:r>
              <a:rPr lang="en-US" sz="2000" dirty="0" smtClean="0"/>
              <a:t>control</a:t>
            </a:r>
          </a:p>
          <a:p>
            <a:pPr marL="0" indent="-457200">
              <a:lnSpc>
                <a:spcPct val="114000"/>
              </a:lnSpc>
              <a:spcBef>
                <a:spcPts val="600"/>
              </a:spcBef>
              <a:buSzPct val="125000"/>
              <a:buNone/>
              <a:tabLst>
                <a:tab pos="400050" algn="l"/>
              </a:tabLst>
            </a:pPr>
            <a:r>
              <a:rPr lang="en-US" sz="2800" b="1" dirty="0">
                <a:solidFill>
                  <a:srgbClr val="EF4142"/>
                </a:solidFill>
              </a:rPr>
              <a:t>2)</a:t>
            </a:r>
            <a:r>
              <a:rPr lang="en-US" sz="2000" dirty="0" smtClean="0"/>
              <a:t> Private </a:t>
            </a:r>
            <a:r>
              <a:rPr lang="en-US" sz="2000" dirty="0"/>
              <a:t>company lessee has </a:t>
            </a:r>
            <a:r>
              <a:rPr lang="en-US" sz="2000" dirty="0" smtClean="0"/>
              <a:t>leasing </a:t>
            </a:r>
            <a:r>
              <a:rPr lang="en-US" sz="2000" dirty="0"/>
              <a:t>arrangement with </a:t>
            </a:r>
            <a:r>
              <a:rPr lang="en-US" sz="2000" dirty="0" smtClean="0"/>
              <a:t>lessor 	entity</a:t>
            </a:r>
          </a:p>
          <a:p>
            <a:pPr marL="0" indent="-457200">
              <a:lnSpc>
                <a:spcPct val="114000"/>
              </a:lnSpc>
              <a:spcBef>
                <a:spcPts val="600"/>
              </a:spcBef>
              <a:buSzPct val="125000"/>
              <a:buNone/>
              <a:tabLst>
                <a:tab pos="400050" algn="l"/>
              </a:tabLst>
            </a:pPr>
            <a:r>
              <a:rPr lang="en-US" sz="2800" b="1" dirty="0">
                <a:solidFill>
                  <a:srgbClr val="EF4142"/>
                </a:solidFill>
              </a:rPr>
              <a:t>3)</a:t>
            </a:r>
            <a:r>
              <a:rPr lang="en-US" sz="2000" dirty="0" smtClean="0"/>
              <a:t> Substantially all activity between two entities is related to leasing 	activity between lessor entity</a:t>
            </a:r>
            <a:r>
              <a:rPr lang="en-US" sz="2000" dirty="0"/>
              <a:t> </a:t>
            </a:r>
            <a:r>
              <a:rPr lang="en-US" sz="2000" dirty="0" smtClean="0"/>
              <a:t>to the private company lessee</a:t>
            </a:r>
          </a:p>
          <a:p>
            <a:pPr marL="0" indent="-457200">
              <a:lnSpc>
                <a:spcPct val="114000"/>
              </a:lnSpc>
              <a:spcBef>
                <a:spcPts val="600"/>
              </a:spcBef>
              <a:buSzPct val="125000"/>
              <a:buNone/>
              <a:tabLst>
                <a:tab pos="400050" algn="l"/>
              </a:tabLst>
            </a:pPr>
            <a:r>
              <a:rPr lang="en-US" sz="2800" b="1" dirty="0">
                <a:solidFill>
                  <a:srgbClr val="EF4142"/>
                </a:solidFill>
              </a:rPr>
              <a:t>4)</a:t>
            </a:r>
            <a:r>
              <a:rPr lang="en-US" sz="2000" dirty="0" smtClean="0"/>
              <a:t> If </a:t>
            </a:r>
            <a:r>
              <a:rPr lang="en-US" sz="2000" dirty="0"/>
              <a:t>the private company lessee explicitly guarantees or provides </a:t>
            </a:r>
            <a:r>
              <a:rPr lang="en-US" sz="2000" dirty="0" smtClean="0"/>
              <a:t>	collateral </a:t>
            </a:r>
            <a:r>
              <a:rPr lang="en-US" sz="2000" dirty="0"/>
              <a:t>for any obligation of the lessor related to the asset </a:t>
            </a:r>
            <a:r>
              <a:rPr lang="en-US" sz="2000" dirty="0" smtClean="0"/>
              <a:t>	leased </a:t>
            </a:r>
            <a:r>
              <a:rPr lang="en-US" sz="2000" dirty="0"/>
              <a:t>by </a:t>
            </a:r>
            <a:r>
              <a:rPr lang="en-US" sz="2000" dirty="0" smtClean="0"/>
              <a:t>the </a:t>
            </a:r>
            <a:r>
              <a:rPr lang="en-US" sz="2000" dirty="0"/>
              <a:t>private company, then the principal amount of the </a:t>
            </a:r>
            <a:r>
              <a:rPr lang="en-US" sz="2000" dirty="0" smtClean="0"/>
              <a:t>	obligation </a:t>
            </a:r>
            <a:r>
              <a:rPr lang="en-US" sz="2000" dirty="0"/>
              <a:t>at </a:t>
            </a:r>
            <a:r>
              <a:rPr lang="en-US" sz="2000" dirty="0" smtClean="0"/>
              <a:t>inception </a:t>
            </a:r>
            <a:r>
              <a:rPr lang="en-US" sz="2000" dirty="0"/>
              <a:t>does not exceed the value of the asset </a:t>
            </a:r>
            <a:r>
              <a:rPr lang="en-US" sz="2000" dirty="0" smtClean="0"/>
              <a:t>	leased </a:t>
            </a:r>
            <a:r>
              <a:rPr lang="en-US" sz="2000" dirty="0"/>
              <a:t>by the private </a:t>
            </a:r>
            <a:r>
              <a:rPr lang="en-US" sz="2000" dirty="0" smtClean="0"/>
              <a:t>company </a:t>
            </a:r>
            <a:r>
              <a:rPr lang="en-US" sz="2000" dirty="0"/>
              <a:t>from the lessor.</a:t>
            </a:r>
          </a:p>
          <a:p>
            <a:pPr marL="744537" lvl="1" indent="-457200">
              <a:lnSpc>
                <a:spcPct val="114000"/>
              </a:lnSpc>
              <a:spcBef>
                <a:spcPts val="600"/>
              </a:spcBef>
              <a:buSzPct val="85000"/>
              <a:buAutoNum type="arabicParenR"/>
            </a:pPr>
            <a:endParaRPr lang="en-US" sz="2000" b="1" dirty="0" smtClean="0"/>
          </a:p>
        </p:txBody>
      </p:sp>
      <p:sp>
        <p:nvSpPr>
          <p:cNvPr id="5" name="Title 4"/>
          <p:cNvSpPr>
            <a:spLocks noGrp="1"/>
          </p:cNvSpPr>
          <p:nvPr>
            <p:ph type="title"/>
          </p:nvPr>
        </p:nvSpPr>
        <p:spPr/>
        <p:txBody>
          <a:bodyPr>
            <a:normAutofit fontScale="90000"/>
          </a:bodyPr>
          <a:lstStyle/>
          <a:p>
            <a:r>
              <a:rPr lang="en-US" dirty="0"/>
              <a:t>ASU 2014-07: Criteria to qualify for </a:t>
            </a:r>
            <a:r>
              <a:rPr lang="en-US" dirty="0" smtClean="0"/>
              <a:t>scope exception</a:t>
            </a:r>
            <a:endParaRPr lang="en-US" dirty="0"/>
          </a:p>
        </p:txBody>
      </p:sp>
      <p:sp>
        <p:nvSpPr>
          <p:cNvPr id="4" name="Slide Number Placeholder 3"/>
          <p:cNvSpPr>
            <a:spLocks noGrp="1"/>
          </p:cNvSpPr>
          <p:nvPr>
            <p:ph type="sldNum" sz="quarter" idx="11"/>
          </p:nvPr>
        </p:nvSpPr>
        <p:spPr/>
        <p:txBody>
          <a:bodyPr/>
          <a:lstStyle/>
          <a:p>
            <a:pPr>
              <a:defRPr/>
            </a:pPr>
            <a:fld id="{E99B4265-B998-4734-8F0D-919E77C54A4D}" type="slidenum">
              <a:rPr lang="en-US" smtClean="0"/>
              <a:pPr>
                <a:defRPr/>
              </a:pPr>
              <a:t>14</a:t>
            </a:fld>
            <a:endParaRPr lang="en-US" dirty="0"/>
          </a:p>
        </p:txBody>
      </p:sp>
      <p:sp>
        <p:nvSpPr>
          <p:cNvPr id="3" name="Left Brace 2"/>
          <p:cNvSpPr/>
          <p:nvPr/>
        </p:nvSpPr>
        <p:spPr>
          <a:xfrm>
            <a:off x="266007" y="3906982"/>
            <a:ext cx="363385" cy="2137558"/>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Left Brace 7"/>
          <p:cNvSpPr/>
          <p:nvPr/>
        </p:nvSpPr>
        <p:spPr>
          <a:xfrm flipH="1">
            <a:off x="8134598" y="3906982"/>
            <a:ext cx="363385" cy="2137558"/>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12893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ASU 2014-07: Common Control Leasing &amp; VIE</a:t>
            </a:r>
            <a:endParaRPr lang="en-US" sz="3400" dirty="0"/>
          </a:p>
        </p:txBody>
      </p:sp>
      <p:sp>
        <p:nvSpPr>
          <p:cNvPr id="4" name="Slide Number Placeholder 3"/>
          <p:cNvSpPr>
            <a:spLocks noGrp="1"/>
          </p:cNvSpPr>
          <p:nvPr>
            <p:ph type="sldNum" sz="quarter" idx="11"/>
          </p:nvPr>
        </p:nvSpPr>
        <p:spPr/>
        <p:txBody>
          <a:bodyPr/>
          <a:lstStyle/>
          <a:p>
            <a:pPr>
              <a:defRPr/>
            </a:pPr>
            <a:fld id="{E62A3572-4079-43A9-BCE0-477ECCB5662A}" type="slidenum">
              <a:rPr lang="en-US" smtClean="0"/>
              <a:pPr>
                <a:defRPr/>
              </a:pPr>
              <a:t>15</a:t>
            </a:fld>
            <a:endParaRPr lang="en-US" dirty="0"/>
          </a:p>
        </p:txBody>
      </p:sp>
      <p:sp>
        <p:nvSpPr>
          <p:cNvPr id="21" name="Rectangle 20"/>
          <p:cNvSpPr/>
          <p:nvPr/>
        </p:nvSpPr>
        <p:spPr bwMode="auto">
          <a:xfrm>
            <a:off x="2743200" y="3312160"/>
            <a:ext cx="914400" cy="914400"/>
          </a:xfrm>
          <a:prstGeom prst="rect">
            <a:avLst/>
          </a:prstGeom>
          <a:noFill/>
          <a:ln w="9525">
            <a:noFill/>
            <a:miter lim="800000"/>
            <a:headEnd/>
            <a:tailEnd/>
          </a:ln>
        </p:spPr>
        <p:txBody>
          <a:bodyPr wrap="square" rtlCol="0" anchor="ctr">
            <a:spAutoFit/>
          </a:bodyPr>
          <a:lstStyle/>
          <a:p>
            <a:pPr algn="ctr" fontAlgn="base">
              <a:spcBef>
                <a:spcPct val="0"/>
              </a:spcBef>
              <a:spcAft>
                <a:spcPct val="0"/>
              </a:spcAft>
            </a:pPr>
            <a:endParaRPr lang="en-US" sz="2000" dirty="0">
              <a:solidFill>
                <a:prstClr val="black"/>
              </a:solidFill>
              <a:cs typeface="Arial" charset="0"/>
            </a:endParaRPr>
          </a:p>
        </p:txBody>
      </p:sp>
      <p:sp>
        <p:nvSpPr>
          <p:cNvPr id="12" name="Right Arrow 11"/>
          <p:cNvSpPr/>
          <p:nvPr/>
        </p:nvSpPr>
        <p:spPr bwMode="auto">
          <a:xfrm>
            <a:off x="751850" y="4596005"/>
            <a:ext cx="7640320" cy="965200"/>
          </a:xfrm>
          <a:prstGeom prst="rightArrow">
            <a:avLst/>
          </a:prstGeom>
          <a:solidFill>
            <a:srgbClr val="EF4142"/>
          </a:solidFill>
          <a:ln w="9525">
            <a:noFill/>
            <a:miter lim="800000"/>
            <a:headEnd/>
            <a:tailEnd/>
          </a:ln>
        </p:spPr>
        <p:txBody>
          <a:bodyPr wrap="square" rtlCol="0" anchor="ctr">
            <a:spAutoFit/>
          </a:bodyPr>
          <a:lstStyle/>
          <a:p>
            <a:pPr algn="ctr" fontAlgn="base">
              <a:spcBef>
                <a:spcPct val="0"/>
              </a:spcBef>
              <a:spcAft>
                <a:spcPct val="0"/>
              </a:spcAft>
            </a:pPr>
            <a:endParaRPr lang="en-US" sz="2000" dirty="0" smtClean="0">
              <a:solidFill>
                <a:prstClr val="black"/>
              </a:solidFill>
              <a:latin typeface="Arial" charset="0"/>
              <a:cs typeface="Arial" charset="0"/>
            </a:endParaRPr>
          </a:p>
        </p:txBody>
      </p:sp>
      <p:sp>
        <p:nvSpPr>
          <p:cNvPr id="13" name="Oval 12"/>
          <p:cNvSpPr/>
          <p:nvPr/>
        </p:nvSpPr>
        <p:spPr bwMode="auto">
          <a:xfrm>
            <a:off x="4289862" y="4752100"/>
            <a:ext cx="640080" cy="640080"/>
          </a:xfrm>
          <a:prstGeom prst="ellipse">
            <a:avLst/>
          </a:prstGeom>
          <a:noFill/>
          <a:ln w="57150">
            <a:headEnd/>
            <a:tailEnd/>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fontAlgn="base">
              <a:spcBef>
                <a:spcPct val="0"/>
              </a:spcBef>
              <a:spcAft>
                <a:spcPct val="0"/>
              </a:spcAft>
            </a:pPr>
            <a:endParaRPr lang="en-US" sz="2000" dirty="0" smtClean="0">
              <a:solidFill>
                <a:prstClr val="black"/>
              </a:solidFill>
              <a:latin typeface="Arial" charset="0"/>
              <a:cs typeface="Arial" charset="0"/>
            </a:endParaRPr>
          </a:p>
        </p:txBody>
      </p:sp>
      <p:sp>
        <p:nvSpPr>
          <p:cNvPr id="14" name="TextBox 13"/>
          <p:cNvSpPr txBox="1"/>
          <p:nvPr/>
        </p:nvSpPr>
        <p:spPr>
          <a:xfrm>
            <a:off x="638399" y="4110798"/>
            <a:ext cx="2001520" cy="523220"/>
          </a:xfrm>
          <a:prstGeom prst="rect">
            <a:avLst/>
          </a:prstGeom>
          <a:noFill/>
        </p:spPr>
        <p:txBody>
          <a:bodyPr wrap="square" rtlCol="0">
            <a:spAutoFit/>
          </a:bodyPr>
          <a:lstStyle/>
          <a:p>
            <a:pPr algn="ctr"/>
            <a:r>
              <a:rPr lang="en-US" sz="1400" dirty="0" smtClean="0"/>
              <a:t>Private </a:t>
            </a:r>
            <a:br>
              <a:rPr lang="en-US" sz="1400" dirty="0" smtClean="0"/>
            </a:br>
            <a:r>
              <a:rPr lang="en-US" sz="1400" dirty="0" smtClean="0"/>
              <a:t>Companies</a:t>
            </a:r>
            <a:endParaRPr lang="en-US" sz="1400" dirty="0"/>
          </a:p>
        </p:txBody>
      </p:sp>
      <p:sp>
        <p:nvSpPr>
          <p:cNvPr id="15" name="TextBox 14"/>
          <p:cNvSpPr txBox="1"/>
          <p:nvPr/>
        </p:nvSpPr>
        <p:spPr>
          <a:xfrm>
            <a:off x="841341" y="5538057"/>
            <a:ext cx="1611227" cy="338554"/>
          </a:xfrm>
          <a:prstGeom prst="rect">
            <a:avLst/>
          </a:prstGeom>
          <a:noFill/>
        </p:spPr>
        <p:txBody>
          <a:bodyPr wrap="square" rtlCol="0">
            <a:spAutoFit/>
          </a:bodyPr>
          <a:lstStyle/>
          <a:p>
            <a:pPr algn="ctr"/>
            <a:r>
              <a:rPr lang="en-US" sz="1600" b="1" dirty="0" smtClean="0">
                <a:solidFill>
                  <a:srgbClr val="355F9B"/>
                </a:solidFill>
              </a:rPr>
              <a:t>Dec. 15, 2014</a:t>
            </a:r>
            <a:endParaRPr lang="en-US" sz="1600" b="1" dirty="0">
              <a:solidFill>
                <a:srgbClr val="355F9B"/>
              </a:solidFill>
            </a:endParaRPr>
          </a:p>
        </p:txBody>
      </p:sp>
      <p:cxnSp>
        <p:nvCxnSpPr>
          <p:cNvPr id="16" name="Straight Connector 15"/>
          <p:cNvCxnSpPr/>
          <p:nvPr/>
        </p:nvCxnSpPr>
        <p:spPr>
          <a:xfrm>
            <a:off x="1646955" y="4682822"/>
            <a:ext cx="0" cy="822960"/>
          </a:xfrm>
          <a:prstGeom prst="line">
            <a:avLst/>
          </a:prstGeom>
          <a:ln w="44450">
            <a:prstDash val="sys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911610" y="4000434"/>
            <a:ext cx="1320800" cy="584775"/>
          </a:xfrm>
          <a:prstGeom prst="rect">
            <a:avLst/>
          </a:prstGeom>
          <a:noFill/>
        </p:spPr>
        <p:txBody>
          <a:bodyPr wrap="square" rtlCol="0">
            <a:spAutoFit/>
          </a:bodyPr>
          <a:lstStyle/>
          <a:p>
            <a:pPr algn="ctr"/>
            <a:r>
              <a:rPr lang="en-US" sz="1600" b="1" dirty="0" smtClean="0"/>
              <a:t>1</a:t>
            </a:r>
            <a:r>
              <a:rPr lang="en-US" sz="1600" b="1" baseline="30000" dirty="0" smtClean="0"/>
              <a:t>st</a:t>
            </a:r>
            <a:r>
              <a:rPr lang="en-US" sz="1600" b="1" dirty="0" smtClean="0"/>
              <a:t> </a:t>
            </a:r>
            <a:r>
              <a:rPr lang="en-US" sz="1600" b="1" dirty="0"/>
              <a:t>a</a:t>
            </a:r>
            <a:r>
              <a:rPr lang="en-US" sz="1600" b="1" dirty="0" smtClean="0"/>
              <a:t>nnual </a:t>
            </a:r>
            <a:br>
              <a:rPr lang="en-US" sz="1600" b="1" dirty="0" smtClean="0"/>
            </a:br>
            <a:r>
              <a:rPr lang="en-US" sz="1600" b="1" dirty="0" smtClean="0"/>
              <a:t>period</a:t>
            </a:r>
            <a:endParaRPr lang="en-US" sz="1600" b="1" dirty="0"/>
          </a:p>
        </p:txBody>
      </p:sp>
      <p:sp>
        <p:nvSpPr>
          <p:cNvPr id="18" name="TextBox 17"/>
          <p:cNvSpPr txBox="1"/>
          <p:nvPr/>
        </p:nvSpPr>
        <p:spPr>
          <a:xfrm>
            <a:off x="1962721" y="4847264"/>
            <a:ext cx="640080" cy="457200"/>
          </a:xfrm>
          <a:prstGeom prst="rect">
            <a:avLst/>
          </a:prstGeom>
          <a:noFill/>
        </p:spPr>
        <p:txBody>
          <a:bodyPr wrap="square" rtlCol="0">
            <a:spAutoFit/>
          </a:bodyPr>
          <a:lstStyle/>
          <a:p>
            <a:pPr algn="ctr"/>
            <a:r>
              <a:rPr lang="en-US" sz="2400" b="1" dirty="0" smtClean="0">
                <a:solidFill>
                  <a:schemeClr val="bg1"/>
                </a:solidFill>
              </a:rPr>
              <a:t>Q1</a:t>
            </a:r>
            <a:endParaRPr lang="en-US" sz="2400" b="1" dirty="0">
              <a:solidFill>
                <a:schemeClr val="bg1"/>
              </a:solidFill>
            </a:endParaRPr>
          </a:p>
        </p:txBody>
      </p:sp>
      <p:sp>
        <p:nvSpPr>
          <p:cNvPr id="19" name="TextBox 18"/>
          <p:cNvSpPr txBox="1"/>
          <p:nvPr/>
        </p:nvSpPr>
        <p:spPr>
          <a:xfrm>
            <a:off x="2751458" y="4846805"/>
            <a:ext cx="640080" cy="457200"/>
          </a:xfrm>
          <a:prstGeom prst="rect">
            <a:avLst/>
          </a:prstGeom>
          <a:noFill/>
        </p:spPr>
        <p:txBody>
          <a:bodyPr wrap="square" rtlCol="0">
            <a:spAutoFit/>
          </a:bodyPr>
          <a:lstStyle/>
          <a:p>
            <a:pPr algn="ctr"/>
            <a:r>
              <a:rPr lang="en-US" sz="2400" b="1" dirty="0" smtClean="0">
                <a:solidFill>
                  <a:schemeClr val="bg1"/>
                </a:solidFill>
              </a:rPr>
              <a:t>Q2</a:t>
            </a:r>
            <a:endParaRPr lang="en-US" sz="2400" b="1" dirty="0">
              <a:solidFill>
                <a:schemeClr val="bg1"/>
              </a:solidFill>
            </a:endParaRPr>
          </a:p>
        </p:txBody>
      </p:sp>
      <p:sp>
        <p:nvSpPr>
          <p:cNvPr id="20" name="TextBox 19"/>
          <p:cNvSpPr txBox="1"/>
          <p:nvPr/>
        </p:nvSpPr>
        <p:spPr>
          <a:xfrm>
            <a:off x="3535479" y="4847264"/>
            <a:ext cx="640080" cy="457200"/>
          </a:xfrm>
          <a:prstGeom prst="rect">
            <a:avLst/>
          </a:prstGeom>
          <a:noFill/>
        </p:spPr>
        <p:txBody>
          <a:bodyPr wrap="square" rtlCol="0">
            <a:spAutoFit/>
          </a:bodyPr>
          <a:lstStyle/>
          <a:p>
            <a:pPr algn="ctr"/>
            <a:r>
              <a:rPr lang="en-US" sz="2400" b="1" dirty="0" smtClean="0">
                <a:solidFill>
                  <a:schemeClr val="bg1"/>
                </a:solidFill>
              </a:rPr>
              <a:t>Q3</a:t>
            </a:r>
            <a:endParaRPr lang="en-US" sz="2400" b="1" dirty="0">
              <a:solidFill>
                <a:schemeClr val="bg1"/>
              </a:solidFill>
            </a:endParaRPr>
          </a:p>
        </p:txBody>
      </p:sp>
      <p:sp>
        <p:nvSpPr>
          <p:cNvPr id="22" name="TextBox 21"/>
          <p:cNvSpPr txBox="1"/>
          <p:nvPr/>
        </p:nvSpPr>
        <p:spPr>
          <a:xfrm>
            <a:off x="4289862" y="4819670"/>
            <a:ext cx="640080" cy="548640"/>
          </a:xfrm>
          <a:prstGeom prst="rect">
            <a:avLst/>
          </a:prstGeom>
          <a:noFill/>
        </p:spPr>
        <p:txBody>
          <a:bodyPr wrap="square" rtlCol="0">
            <a:spAutoFit/>
          </a:bodyPr>
          <a:lstStyle/>
          <a:p>
            <a:pPr algn="ctr"/>
            <a:r>
              <a:rPr lang="en-US" sz="2400" b="1" dirty="0" smtClean="0">
                <a:solidFill>
                  <a:schemeClr val="bg1"/>
                </a:solidFill>
              </a:rPr>
              <a:t>YE</a:t>
            </a:r>
            <a:endParaRPr lang="en-US" b="1" dirty="0">
              <a:solidFill>
                <a:schemeClr val="bg1"/>
              </a:solidFill>
            </a:endParaRPr>
          </a:p>
        </p:txBody>
      </p:sp>
      <p:cxnSp>
        <p:nvCxnSpPr>
          <p:cNvPr id="24" name="Straight Connector 23"/>
          <p:cNvCxnSpPr/>
          <p:nvPr/>
        </p:nvCxnSpPr>
        <p:spPr>
          <a:xfrm flipH="1">
            <a:off x="1956839" y="4772372"/>
            <a:ext cx="596379" cy="5963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741307" y="4796804"/>
            <a:ext cx="596379" cy="5963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525328" y="4819670"/>
            <a:ext cx="596379" cy="5963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120488" y="4843297"/>
            <a:ext cx="640080" cy="457200"/>
          </a:xfrm>
          <a:prstGeom prst="rect">
            <a:avLst/>
          </a:prstGeom>
          <a:noFill/>
        </p:spPr>
        <p:txBody>
          <a:bodyPr wrap="square" rtlCol="0">
            <a:spAutoFit/>
          </a:bodyPr>
          <a:lstStyle/>
          <a:p>
            <a:pPr algn="ctr"/>
            <a:r>
              <a:rPr lang="en-US" sz="2400" b="1" dirty="0" smtClean="0">
                <a:solidFill>
                  <a:schemeClr val="bg1"/>
                </a:solidFill>
              </a:rPr>
              <a:t>Q1</a:t>
            </a:r>
            <a:endParaRPr lang="en-US" sz="2400" b="1" dirty="0">
              <a:solidFill>
                <a:schemeClr val="bg1"/>
              </a:solidFill>
            </a:endParaRPr>
          </a:p>
        </p:txBody>
      </p:sp>
      <p:sp>
        <p:nvSpPr>
          <p:cNvPr id="28" name="TextBox 27"/>
          <p:cNvSpPr txBox="1"/>
          <p:nvPr/>
        </p:nvSpPr>
        <p:spPr>
          <a:xfrm>
            <a:off x="5909225" y="4842838"/>
            <a:ext cx="640080" cy="457200"/>
          </a:xfrm>
          <a:prstGeom prst="rect">
            <a:avLst/>
          </a:prstGeom>
          <a:noFill/>
        </p:spPr>
        <p:txBody>
          <a:bodyPr wrap="square" rtlCol="0">
            <a:spAutoFit/>
          </a:bodyPr>
          <a:lstStyle/>
          <a:p>
            <a:pPr algn="ctr"/>
            <a:r>
              <a:rPr lang="en-US" sz="2400" b="1" dirty="0" smtClean="0">
                <a:solidFill>
                  <a:schemeClr val="bg1"/>
                </a:solidFill>
              </a:rPr>
              <a:t>Q2</a:t>
            </a:r>
            <a:endParaRPr lang="en-US" sz="2400" b="1" dirty="0">
              <a:solidFill>
                <a:schemeClr val="bg1"/>
              </a:solidFill>
            </a:endParaRPr>
          </a:p>
        </p:txBody>
      </p:sp>
      <p:sp>
        <p:nvSpPr>
          <p:cNvPr id="29" name="TextBox 28"/>
          <p:cNvSpPr txBox="1"/>
          <p:nvPr/>
        </p:nvSpPr>
        <p:spPr>
          <a:xfrm>
            <a:off x="6693246" y="4843297"/>
            <a:ext cx="640080" cy="457200"/>
          </a:xfrm>
          <a:prstGeom prst="rect">
            <a:avLst/>
          </a:prstGeom>
          <a:noFill/>
        </p:spPr>
        <p:txBody>
          <a:bodyPr wrap="square" rtlCol="0">
            <a:spAutoFit/>
          </a:bodyPr>
          <a:lstStyle/>
          <a:p>
            <a:pPr algn="ctr"/>
            <a:r>
              <a:rPr lang="en-US" sz="2400" b="1" dirty="0" smtClean="0">
                <a:solidFill>
                  <a:schemeClr val="bg1"/>
                </a:solidFill>
              </a:rPr>
              <a:t>Q3</a:t>
            </a:r>
            <a:endParaRPr lang="en-US" sz="2400" b="1" dirty="0">
              <a:solidFill>
                <a:schemeClr val="bg1"/>
              </a:solidFill>
            </a:endParaRPr>
          </a:p>
        </p:txBody>
      </p:sp>
      <p:sp>
        <p:nvSpPr>
          <p:cNvPr id="30" name="Oval 29"/>
          <p:cNvSpPr/>
          <p:nvPr/>
        </p:nvSpPr>
        <p:spPr bwMode="auto">
          <a:xfrm>
            <a:off x="5120488" y="4758565"/>
            <a:ext cx="640080" cy="640080"/>
          </a:xfrm>
          <a:prstGeom prst="ellipse">
            <a:avLst/>
          </a:prstGeom>
          <a:noFill/>
          <a:ln w="57150">
            <a:headEnd/>
            <a:tailEnd/>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fontAlgn="base">
              <a:spcBef>
                <a:spcPct val="0"/>
              </a:spcBef>
              <a:spcAft>
                <a:spcPct val="0"/>
              </a:spcAft>
            </a:pPr>
            <a:endParaRPr lang="en-US" sz="2000" dirty="0" smtClean="0">
              <a:solidFill>
                <a:prstClr val="black"/>
              </a:solidFill>
              <a:latin typeface="Arial" charset="0"/>
              <a:cs typeface="Arial" charset="0"/>
            </a:endParaRPr>
          </a:p>
        </p:txBody>
      </p:sp>
      <p:sp>
        <p:nvSpPr>
          <p:cNvPr id="31" name="Oval 30"/>
          <p:cNvSpPr/>
          <p:nvPr/>
        </p:nvSpPr>
        <p:spPr bwMode="auto">
          <a:xfrm>
            <a:off x="5909225" y="4758565"/>
            <a:ext cx="640080" cy="640080"/>
          </a:xfrm>
          <a:prstGeom prst="ellipse">
            <a:avLst/>
          </a:prstGeom>
          <a:noFill/>
          <a:ln w="57150">
            <a:headEnd/>
            <a:tailEnd/>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fontAlgn="base">
              <a:spcBef>
                <a:spcPct val="0"/>
              </a:spcBef>
              <a:spcAft>
                <a:spcPct val="0"/>
              </a:spcAft>
            </a:pPr>
            <a:endParaRPr lang="en-US" sz="2000" dirty="0" smtClean="0">
              <a:solidFill>
                <a:prstClr val="black"/>
              </a:solidFill>
              <a:latin typeface="Arial" charset="0"/>
              <a:cs typeface="Arial" charset="0"/>
            </a:endParaRPr>
          </a:p>
        </p:txBody>
      </p:sp>
      <p:sp>
        <p:nvSpPr>
          <p:cNvPr id="32" name="Oval 31"/>
          <p:cNvSpPr/>
          <p:nvPr/>
        </p:nvSpPr>
        <p:spPr bwMode="auto">
          <a:xfrm>
            <a:off x="6693246" y="4751398"/>
            <a:ext cx="640080" cy="640080"/>
          </a:xfrm>
          <a:prstGeom prst="ellipse">
            <a:avLst/>
          </a:prstGeom>
          <a:noFill/>
          <a:ln w="57150">
            <a:headEnd/>
            <a:tailEnd/>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fontAlgn="base">
              <a:spcBef>
                <a:spcPct val="0"/>
              </a:spcBef>
              <a:spcAft>
                <a:spcPct val="0"/>
              </a:spcAft>
            </a:pPr>
            <a:endParaRPr lang="en-US" sz="2000" dirty="0" smtClean="0">
              <a:solidFill>
                <a:prstClr val="black"/>
              </a:solidFill>
              <a:latin typeface="Arial" charset="0"/>
              <a:cs typeface="Arial" charset="0"/>
            </a:endParaRPr>
          </a:p>
        </p:txBody>
      </p:sp>
      <p:sp>
        <p:nvSpPr>
          <p:cNvPr id="33" name="TextBox 32"/>
          <p:cNvSpPr txBox="1"/>
          <p:nvPr/>
        </p:nvSpPr>
        <p:spPr>
          <a:xfrm>
            <a:off x="4969425" y="4123544"/>
            <a:ext cx="3159759" cy="338554"/>
          </a:xfrm>
          <a:prstGeom prst="rect">
            <a:avLst/>
          </a:prstGeom>
          <a:noFill/>
        </p:spPr>
        <p:txBody>
          <a:bodyPr wrap="square" rtlCol="0">
            <a:spAutoFit/>
          </a:bodyPr>
          <a:lstStyle/>
          <a:p>
            <a:pPr algn="ctr"/>
            <a:r>
              <a:rPr lang="en-US" sz="1600" b="1" dirty="0" smtClean="0"/>
              <a:t>&amp; interim periods thereafter</a:t>
            </a:r>
            <a:endParaRPr lang="en-US" sz="1600" b="1" dirty="0"/>
          </a:p>
        </p:txBody>
      </p:sp>
      <p:sp>
        <p:nvSpPr>
          <p:cNvPr id="5" name="Rectangle 4"/>
          <p:cNvSpPr/>
          <p:nvPr/>
        </p:nvSpPr>
        <p:spPr>
          <a:xfrm>
            <a:off x="274320" y="2468607"/>
            <a:ext cx="8595360" cy="718402"/>
          </a:xfrm>
          <a:prstGeom prst="rect">
            <a:avLst/>
          </a:prstGeom>
        </p:spPr>
        <p:txBody>
          <a:bodyPr wrap="square">
            <a:spAutoFit/>
          </a:bodyPr>
          <a:lstStyle/>
          <a:p>
            <a:pPr marL="182880">
              <a:lnSpc>
                <a:spcPct val="113000"/>
              </a:lnSpc>
              <a:spcBef>
                <a:spcPts val="400"/>
              </a:spcBef>
              <a:buSzPct val="100000"/>
            </a:pPr>
            <a:r>
              <a:rPr lang="en-US" b="1" dirty="0" smtClean="0"/>
              <a:t>Effective Date: </a:t>
            </a:r>
            <a:r>
              <a:rPr lang="en-US" dirty="0" smtClean="0"/>
              <a:t>Effective for the first </a:t>
            </a:r>
            <a:r>
              <a:rPr lang="en-US" dirty="0"/>
              <a:t>annual period beginning </a:t>
            </a:r>
            <a:r>
              <a:rPr lang="en-US" dirty="0" smtClean="0"/>
              <a:t>after December </a:t>
            </a:r>
            <a:r>
              <a:rPr lang="en-US" dirty="0"/>
              <a:t>15, 2014, and interim and annual periods thereafter. </a:t>
            </a:r>
            <a:r>
              <a:rPr lang="en-US" b="1" dirty="0" smtClean="0">
                <a:solidFill>
                  <a:schemeClr val="accent1"/>
                </a:solidFill>
              </a:rPr>
              <a:t>Early </a:t>
            </a:r>
            <a:r>
              <a:rPr lang="en-US" b="1" dirty="0">
                <a:solidFill>
                  <a:schemeClr val="accent1"/>
                </a:solidFill>
              </a:rPr>
              <a:t>adoption </a:t>
            </a:r>
            <a:r>
              <a:rPr lang="en-US" b="1" dirty="0" smtClean="0">
                <a:solidFill>
                  <a:schemeClr val="accent1"/>
                </a:solidFill>
              </a:rPr>
              <a:t>is </a:t>
            </a:r>
            <a:r>
              <a:rPr lang="en-US" b="1" dirty="0">
                <a:solidFill>
                  <a:schemeClr val="accent1"/>
                </a:solidFill>
              </a:rPr>
              <a:t>permitted.</a:t>
            </a:r>
          </a:p>
        </p:txBody>
      </p:sp>
      <p:sp>
        <p:nvSpPr>
          <p:cNvPr id="34" name="Rectangle 33"/>
          <p:cNvSpPr/>
          <p:nvPr/>
        </p:nvSpPr>
        <p:spPr>
          <a:xfrm>
            <a:off x="274320" y="1765976"/>
            <a:ext cx="8595360" cy="369332"/>
          </a:xfrm>
          <a:prstGeom prst="rect">
            <a:avLst/>
          </a:prstGeom>
        </p:spPr>
        <p:txBody>
          <a:bodyPr wrap="square">
            <a:spAutoFit/>
          </a:bodyPr>
          <a:lstStyle/>
          <a:p>
            <a:pPr marL="182880">
              <a:lnSpc>
                <a:spcPct val="100000"/>
              </a:lnSpc>
              <a:spcBef>
                <a:spcPts val="400"/>
              </a:spcBef>
              <a:buSzPct val="100000"/>
            </a:pPr>
            <a:r>
              <a:rPr lang="en-US" b="1" dirty="0" smtClean="0"/>
              <a:t>Transition: </a:t>
            </a:r>
            <a:r>
              <a:rPr lang="en-US" b="1" dirty="0" smtClean="0">
                <a:solidFill>
                  <a:schemeClr val="accent1"/>
                </a:solidFill>
              </a:rPr>
              <a:t>Full </a:t>
            </a:r>
            <a:r>
              <a:rPr lang="en-US" b="1" dirty="0">
                <a:solidFill>
                  <a:schemeClr val="accent1"/>
                </a:solidFill>
              </a:rPr>
              <a:t>retrospective </a:t>
            </a:r>
            <a:r>
              <a:rPr lang="en-US" b="1" dirty="0" smtClean="0">
                <a:solidFill>
                  <a:schemeClr val="accent1"/>
                </a:solidFill>
              </a:rPr>
              <a:t>approach</a:t>
            </a:r>
            <a:endParaRPr lang="en-US" dirty="0"/>
          </a:p>
        </p:txBody>
      </p:sp>
      <p:cxnSp>
        <p:nvCxnSpPr>
          <p:cNvPr id="35" name="Straight Connector 34"/>
          <p:cNvCxnSpPr/>
          <p:nvPr/>
        </p:nvCxnSpPr>
        <p:spPr>
          <a:xfrm>
            <a:off x="529268" y="2252934"/>
            <a:ext cx="8085465"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804288" y="5531344"/>
            <a:ext cx="1611227" cy="338554"/>
          </a:xfrm>
          <a:prstGeom prst="rect">
            <a:avLst/>
          </a:prstGeom>
          <a:noFill/>
        </p:spPr>
        <p:txBody>
          <a:bodyPr wrap="square" rtlCol="0">
            <a:spAutoFit/>
          </a:bodyPr>
          <a:lstStyle/>
          <a:p>
            <a:pPr algn="ctr"/>
            <a:r>
              <a:rPr lang="en-US" sz="1600" b="1" dirty="0" smtClean="0">
                <a:solidFill>
                  <a:srgbClr val="355F9B"/>
                </a:solidFill>
              </a:rPr>
              <a:t>2015</a:t>
            </a:r>
            <a:endParaRPr lang="en-US" sz="1600" b="1" dirty="0">
              <a:solidFill>
                <a:srgbClr val="355F9B"/>
              </a:solidFill>
            </a:endParaRPr>
          </a:p>
        </p:txBody>
      </p:sp>
    </p:spTree>
    <p:extLst>
      <p:ext uri="{BB962C8B-B14F-4D97-AF65-F5344CB8AC3E}">
        <p14:creationId xmlns:p14="http://schemas.microsoft.com/office/powerpoint/2010/main" val="2335815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197" y="1406068"/>
            <a:ext cx="8385559" cy="1433285"/>
          </a:xfrm>
        </p:spPr>
        <p:txBody>
          <a:bodyPr>
            <a:normAutofit/>
          </a:bodyPr>
          <a:lstStyle/>
          <a:p>
            <a:r>
              <a:rPr lang="en-US" dirty="0" smtClean="0"/>
              <a:t>ASU 2014-09, Revenue from contracts with customers (Topic 606)</a:t>
            </a:r>
            <a:endParaRPr lang="en-US" dirty="0"/>
          </a:p>
        </p:txBody>
      </p:sp>
      <p:sp>
        <p:nvSpPr>
          <p:cNvPr id="3" name="Slide Number Placeholder 2"/>
          <p:cNvSpPr>
            <a:spLocks noGrp="1"/>
          </p:cNvSpPr>
          <p:nvPr>
            <p:ph type="sldNum" sz="quarter" idx="4"/>
          </p:nvPr>
        </p:nvSpPr>
        <p:spPr/>
        <p:txBody>
          <a:bodyPr/>
          <a:lstStyle/>
          <a:p>
            <a:pPr>
              <a:defRPr/>
            </a:pPr>
            <a:fld id="{B8C3CD40-D32D-4A66-9ED6-B023972553E0}" type="slidenum">
              <a:rPr lang="en-US" smtClean="0"/>
              <a:pPr>
                <a:defRPr/>
              </a:pPr>
              <a:t>16</a:t>
            </a:fld>
            <a:endParaRPr lang="en-US" dirty="0"/>
          </a:p>
        </p:txBody>
      </p:sp>
    </p:spTree>
    <p:extLst>
      <p:ext uri="{BB962C8B-B14F-4D97-AF65-F5344CB8AC3E}">
        <p14:creationId xmlns:p14="http://schemas.microsoft.com/office/powerpoint/2010/main" val="17224419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4488" y="1686454"/>
            <a:ext cx="8509000" cy="3454400"/>
          </a:xfrm>
          <a:prstGeom prst="rect">
            <a:avLst/>
          </a:prstGeom>
          <a:solidFill>
            <a:srgbClr val="FFFFFF"/>
          </a:solidFill>
          <a:ln>
            <a:solidFill>
              <a:schemeClr val="tx1">
                <a:lumMod val="50000"/>
                <a:lumOff val="50000"/>
              </a:schemeClr>
            </a:solidFill>
          </a:ln>
          <a:effectLst>
            <a:outerShdw blurRad="50800" dist="38100" dir="2700000" algn="tl" rotWithShape="0">
              <a:prstClr val="black">
                <a:alpha val="40000"/>
              </a:prstClr>
            </a:outerShdw>
          </a:effectLst>
        </p:spPr>
        <p:txBody>
          <a:bodyPr anchor="ctr"/>
          <a:lstStyle/>
          <a:p>
            <a:pPr marL="171450" indent="-171450" algn="ctr" defTabSz="800100">
              <a:spcAft>
                <a:spcPct val="15000"/>
              </a:spcAft>
              <a:buFontTx/>
              <a:buChar char="••"/>
              <a:defRPr/>
            </a:pPr>
            <a:endParaRPr lang="en-US" dirty="0"/>
          </a:p>
        </p:txBody>
      </p:sp>
      <p:sp>
        <p:nvSpPr>
          <p:cNvPr id="4" name="Snip Single Corner Rectangle 3"/>
          <p:cNvSpPr/>
          <p:nvPr/>
        </p:nvSpPr>
        <p:spPr>
          <a:xfrm>
            <a:off x="344488" y="1539198"/>
            <a:ext cx="8509000" cy="850900"/>
          </a:xfrm>
          <a:prstGeom prst="snip1Rect">
            <a:avLst/>
          </a:prstGeom>
          <a:solidFill>
            <a:schemeClr val="accent3"/>
          </a:solidFill>
          <a:ln>
            <a:solidFill>
              <a:schemeClr val="accent4"/>
            </a:solidFill>
          </a:ln>
          <a:effectLst/>
        </p:spPr>
        <p:txBody>
          <a:bodyPr anchor="ctr"/>
          <a:lstStyle/>
          <a:p>
            <a:pPr marL="171450" indent="-171450" algn="ctr" defTabSz="800100">
              <a:spcAft>
                <a:spcPct val="15000"/>
              </a:spcAft>
              <a:buFontTx/>
              <a:buChar char="••"/>
              <a:defRPr/>
            </a:pPr>
            <a:endParaRPr lang="en-US" dirty="0">
              <a:solidFill>
                <a:srgbClr val="860000"/>
              </a:solidFill>
            </a:endParaRPr>
          </a:p>
        </p:txBody>
      </p:sp>
      <p:sp>
        <p:nvSpPr>
          <p:cNvPr id="13315" name="Content Placeholder 2"/>
          <p:cNvSpPr>
            <a:spLocks noGrp="1"/>
          </p:cNvSpPr>
          <p:nvPr>
            <p:ph idx="1"/>
          </p:nvPr>
        </p:nvSpPr>
        <p:spPr>
          <a:xfrm>
            <a:off x="274320" y="1839433"/>
            <a:ext cx="8561387" cy="3488217"/>
          </a:xfrm>
        </p:spPr>
        <p:txBody>
          <a:bodyPr lIns="274320" tIns="0">
            <a:normAutofit fontScale="92500"/>
          </a:bodyPr>
          <a:lstStyle/>
          <a:p>
            <a:pPr marL="0" indent="0">
              <a:buNone/>
              <a:defRPr/>
            </a:pPr>
            <a:r>
              <a:rPr lang="en-GB" sz="2600" b="1" dirty="0" smtClean="0">
                <a:solidFill>
                  <a:schemeClr val="bg1"/>
                </a:solidFill>
              </a:rPr>
              <a:t>Objective: single, principle-based revenue standard </a:t>
            </a:r>
            <a:r>
              <a:rPr lang="en-GB" sz="2600" dirty="0">
                <a:solidFill>
                  <a:schemeClr val="bg1"/>
                </a:solidFill>
              </a:rPr>
              <a:t/>
            </a:r>
            <a:br>
              <a:rPr lang="en-GB" sz="2600" dirty="0">
                <a:solidFill>
                  <a:schemeClr val="bg1"/>
                </a:solidFill>
              </a:rPr>
            </a:br>
            <a:endParaRPr lang="en-GB" sz="1200" dirty="0" smtClean="0">
              <a:solidFill>
                <a:schemeClr val="bg1"/>
              </a:solidFill>
            </a:endParaRPr>
          </a:p>
          <a:p>
            <a:pPr>
              <a:defRPr/>
            </a:pPr>
            <a:r>
              <a:rPr lang="en-GB" b="1" dirty="0" smtClean="0"/>
              <a:t>Improve accounting for contracts with customers</a:t>
            </a:r>
          </a:p>
          <a:p>
            <a:pPr lvl="1">
              <a:lnSpc>
                <a:spcPct val="114000"/>
              </a:lnSpc>
              <a:defRPr/>
            </a:pPr>
            <a:r>
              <a:rPr lang="en-GB" sz="2400" dirty="0" smtClean="0"/>
              <a:t>More robust framework for recognizing revenue</a:t>
            </a:r>
          </a:p>
          <a:p>
            <a:pPr lvl="1">
              <a:lnSpc>
                <a:spcPct val="114000"/>
              </a:lnSpc>
              <a:defRPr/>
            </a:pPr>
            <a:r>
              <a:rPr lang="en-GB" sz="2400" dirty="0" smtClean="0"/>
              <a:t>Increased comparability across industries &amp; capital markets</a:t>
            </a:r>
          </a:p>
          <a:p>
            <a:pPr lvl="1">
              <a:lnSpc>
                <a:spcPct val="114000"/>
              </a:lnSpc>
              <a:defRPr/>
            </a:pPr>
            <a:r>
              <a:rPr lang="en-GB" sz="2400" dirty="0" smtClean="0"/>
              <a:t>Better disclosures</a:t>
            </a:r>
          </a:p>
          <a:p>
            <a:pPr>
              <a:lnSpc>
                <a:spcPct val="114000"/>
              </a:lnSpc>
              <a:defRPr/>
            </a:pPr>
            <a:r>
              <a:rPr lang="en-GB" b="1" dirty="0" smtClean="0"/>
              <a:t>Excludes contributions and collaborative arrangements</a:t>
            </a:r>
          </a:p>
        </p:txBody>
      </p:sp>
      <p:sp>
        <p:nvSpPr>
          <p:cNvPr id="9218" name="Title 1"/>
          <p:cNvSpPr>
            <a:spLocks noGrp="1"/>
          </p:cNvSpPr>
          <p:nvPr>
            <p:ph type="title"/>
          </p:nvPr>
        </p:nvSpPr>
        <p:spPr/>
        <p:txBody>
          <a:bodyPr/>
          <a:lstStyle/>
          <a:p>
            <a:pPr>
              <a:defRPr/>
            </a:pPr>
            <a:r>
              <a:rPr lang="en-GB" dirty="0" smtClean="0"/>
              <a:t>Revenue Recognition</a:t>
            </a:r>
          </a:p>
        </p:txBody>
      </p:sp>
      <p:sp>
        <p:nvSpPr>
          <p:cNvPr id="2" name="Slide Number Placeholder 1"/>
          <p:cNvSpPr>
            <a:spLocks noGrp="1"/>
          </p:cNvSpPr>
          <p:nvPr>
            <p:ph type="sldNum" sz="quarter" idx="11"/>
          </p:nvPr>
        </p:nvSpPr>
        <p:spPr/>
        <p:txBody>
          <a:bodyPr/>
          <a:lstStyle/>
          <a:p>
            <a:pPr>
              <a:defRPr/>
            </a:pPr>
            <a:fld id="{50656B23-318E-440F-91E8-1EBCFFB9422D}" type="slidenum">
              <a:rPr lang="en-US" smtClean="0"/>
              <a:pPr>
                <a:defRPr/>
              </a:pPr>
              <a:t>17</a:t>
            </a:fld>
            <a:endParaRPr lang="en-US" dirty="0"/>
          </a:p>
        </p:txBody>
      </p:sp>
      <p:sp>
        <p:nvSpPr>
          <p:cNvPr id="6" name="TextBox 5"/>
          <p:cNvSpPr txBox="1"/>
          <p:nvPr/>
        </p:nvSpPr>
        <p:spPr>
          <a:xfrm>
            <a:off x="344488" y="5327650"/>
            <a:ext cx="8509000" cy="646113"/>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US" b="1" i="1" dirty="0" smtClean="0">
                <a:latin typeface="Arial" panose="020B0604020202020204" pitchFamily="34" charset="0"/>
                <a:cs typeface="Arial" panose="020B0604020202020204" pitchFamily="34" charset="0"/>
              </a:rPr>
              <a:t>Substantially converged </a:t>
            </a:r>
            <a:r>
              <a:rPr lang="en-US" b="1" i="1" dirty="0">
                <a:latin typeface="Arial" panose="020B0604020202020204" pitchFamily="34" charset="0"/>
                <a:cs typeface="Arial" panose="020B0604020202020204" pitchFamily="34" charset="0"/>
              </a:rPr>
              <a:t>on major </a:t>
            </a:r>
            <a:r>
              <a:rPr lang="en-US" b="1" i="1" dirty="0" smtClean="0">
                <a:latin typeface="Arial" panose="020B0604020202020204" pitchFamily="34" charset="0"/>
                <a:cs typeface="Arial" panose="020B0604020202020204" pitchFamily="34" charset="0"/>
              </a:rPr>
              <a:t>decisions</a:t>
            </a:r>
          </a:p>
          <a:p>
            <a:pPr algn="ctr">
              <a:defRPr/>
            </a:pPr>
            <a:r>
              <a:rPr lang="en-US" b="1" i="1" dirty="0" smtClean="0">
                <a:latin typeface="Arial" panose="020B0604020202020204" pitchFamily="34" charset="0"/>
                <a:cs typeface="Arial" panose="020B0604020202020204" pitchFamily="34" charset="0"/>
              </a:rPr>
              <a:t>Final </a:t>
            </a:r>
            <a:r>
              <a:rPr lang="en-US" b="1" i="1" dirty="0">
                <a:latin typeface="Arial" panose="020B0604020202020204" pitchFamily="34" charset="0"/>
                <a:cs typeface="Arial" panose="020B0604020202020204" pitchFamily="34" charset="0"/>
              </a:rPr>
              <a:t>standard </a:t>
            </a:r>
            <a:r>
              <a:rPr lang="en-US" b="1" i="1" dirty="0" smtClean="0">
                <a:latin typeface="Arial" panose="020B0604020202020204" pitchFamily="34" charset="0"/>
                <a:cs typeface="Arial" panose="020B0604020202020204" pitchFamily="34" charset="0"/>
              </a:rPr>
              <a:t>issued on May 28, 2014</a:t>
            </a:r>
            <a:endParaRPr lang="en-US"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6050017"/>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defRPr/>
            </a:pPr>
            <a:r>
              <a:rPr lang="en-GB" dirty="0" smtClean="0"/>
              <a:t>Core Principle and Application</a:t>
            </a:r>
            <a:endParaRPr lang="en-US" dirty="0"/>
          </a:p>
        </p:txBody>
      </p:sp>
      <p:sp>
        <p:nvSpPr>
          <p:cNvPr id="3" name="Slide Number Placeholder 2"/>
          <p:cNvSpPr>
            <a:spLocks noGrp="1"/>
          </p:cNvSpPr>
          <p:nvPr>
            <p:ph type="sldNum" sz="quarter" idx="11"/>
          </p:nvPr>
        </p:nvSpPr>
        <p:spPr/>
        <p:txBody>
          <a:bodyPr/>
          <a:lstStyle/>
          <a:p>
            <a:pPr>
              <a:defRPr/>
            </a:pPr>
            <a:fld id="{70180B41-4566-4745-9ABF-ADDD95613C06}" type="slidenum">
              <a:rPr lang="en-US" smtClean="0"/>
              <a:pPr>
                <a:defRPr/>
              </a:pPr>
              <a:t>18</a:t>
            </a:fld>
            <a:endParaRPr lang="en-US" dirty="0"/>
          </a:p>
        </p:txBody>
      </p:sp>
      <p:graphicFrame>
        <p:nvGraphicFramePr>
          <p:cNvPr id="11" name="Diagram 10"/>
          <p:cNvGraphicFramePr/>
          <p:nvPr>
            <p:extLst>
              <p:ext uri="{D42A27DB-BD31-4B8C-83A1-F6EECF244321}">
                <p14:modId xmlns:p14="http://schemas.microsoft.com/office/powerpoint/2010/main" val="3563680458"/>
              </p:ext>
            </p:extLst>
          </p:nvPr>
        </p:nvGraphicFramePr>
        <p:xfrm>
          <a:off x="506444" y="2667896"/>
          <a:ext cx="8131112" cy="3301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419549" y="1559859"/>
            <a:ext cx="8304903" cy="954107"/>
          </a:xfrm>
          <a:prstGeom prst="rect">
            <a:avLst/>
          </a:prstGeom>
          <a:noFill/>
        </p:spPr>
        <p:txBody>
          <a:bodyPr wrap="square" rtlCol="0">
            <a:spAutoFit/>
          </a:bodyPr>
          <a:lstStyle/>
          <a:p>
            <a:pPr algn="ctr"/>
            <a:r>
              <a:rPr lang="en-GB" sz="2000" b="1" dirty="0" smtClean="0">
                <a:solidFill>
                  <a:schemeClr val="accent1"/>
                </a:solidFill>
              </a:rPr>
              <a:t>Core principle:</a:t>
            </a:r>
            <a:r>
              <a:rPr lang="en-GB" dirty="0" smtClean="0"/>
              <a:t> Recognize revenue to depict the transfer of promised goods or services to customers in an amount that reflects the consideration to which the entity expects to be entitled in exchange for those goods or services</a:t>
            </a:r>
            <a:endParaRPr lang="en-GB" dirty="0"/>
          </a:p>
        </p:txBody>
      </p:sp>
    </p:spTree>
    <p:extLst>
      <p:ext uri="{BB962C8B-B14F-4D97-AF65-F5344CB8AC3E}">
        <p14:creationId xmlns:p14="http://schemas.microsoft.com/office/powerpoint/2010/main" val="28027880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4" name="Rectangle 6"/>
          <p:cNvSpPr txBox="1">
            <a:spLocks noChangeArrowheads="1"/>
          </p:cNvSpPr>
          <p:nvPr/>
        </p:nvSpPr>
        <p:spPr bwMode="gray">
          <a:xfrm>
            <a:off x="7895494" y="711200"/>
            <a:ext cx="631581" cy="196850"/>
          </a:xfrm>
          <a:prstGeom prst="rect">
            <a:avLst/>
          </a:prstGeom>
          <a:noFill/>
          <a:ln>
            <a:noFill/>
          </a:ln>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fld id="{C3E7183E-B8F9-4D0A-9C69-418D68BB769E}" type="slidenum">
              <a:rPr lang="en-GB" sz="1600">
                <a:solidFill>
                  <a:prstClr val="white"/>
                </a:solidFill>
              </a:rPr>
              <a:pPr algn="ctr" eaLnBrk="1" hangingPunct="1"/>
              <a:t>19</a:t>
            </a:fld>
            <a:endParaRPr lang="en-GB" sz="1600" dirty="0">
              <a:solidFill>
                <a:prstClr val="white"/>
              </a:solidFill>
            </a:endParaRPr>
          </a:p>
        </p:txBody>
      </p:sp>
      <p:sp>
        <p:nvSpPr>
          <p:cNvPr id="17" name="Rectangle 11"/>
          <p:cNvSpPr>
            <a:spLocks noChangeArrowheads="1"/>
          </p:cNvSpPr>
          <p:nvPr/>
        </p:nvSpPr>
        <p:spPr bwMode="gray">
          <a:xfrm>
            <a:off x="2408048" y="898987"/>
            <a:ext cx="6659675" cy="1765823"/>
          </a:xfrm>
          <a:prstGeom prst="rect">
            <a:avLst/>
          </a:prstGeom>
          <a:noFill/>
          <a:ln w="9525">
            <a:noFill/>
            <a:miter lim="800000"/>
            <a:headEnd/>
            <a:tailEnd/>
          </a:ln>
          <a:extLst/>
        </p:spPr>
        <p:txBody>
          <a:bodyPr anchor="ctr"/>
          <a:lstStyle/>
          <a:p>
            <a:pPr marL="627063" indent="-176213">
              <a:spcBef>
                <a:spcPts val="0"/>
              </a:spcBef>
              <a:buFont typeface="Arial" pitchFamily="34" charset="0"/>
              <a:buChar char="•"/>
            </a:pPr>
            <a:r>
              <a:rPr lang="en-GB" sz="1700" dirty="0" smtClean="0">
                <a:solidFill>
                  <a:prstClr val="black"/>
                </a:solidFill>
                <a:ea typeface="ＭＳ Ｐゴシック" pitchFamily="-64" charset="-128"/>
              </a:rPr>
              <a:t>Disaggregate revenue into categories that depict how revenue and cash flows are affected by economic factors</a:t>
            </a:r>
          </a:p>
          <a:p>
            <a:pPr marL="627063" indent="-176213">
              <a:spcBef>
                <a:spcPts val="0"/>
              </a:spcBef>
              <a:buFont typeface="Arial" pitchFamily="34" charset="0"/>
              <a:buChar char="•"/>
            </a:pPr>
            <a:r>
              <a:rPr lang="en-GB" sz="1700" dirty="0" smtClean="0">
                <a:solidFill>
                  <a:prstClr val="black"/>
                </a:solidFill>
                <a:ea typeface="ＭＳ Ｐゴシック" pitchFamily="-64" charset="-128"/>
              </a:rPr>
              <a:t>Explain the relationship with segment disclosures</a:t>
            </a:r>
          </a:p>
        </p:txBody>
      </p:sp>
      <p:sp>
        <p:nvSpPr>
          <p:cNvPr id="9" name="Rectangle 8"/>
          <p:cNvSpPr/>
          <p:nvPr/>
        </p:nvSpPr>
        <p:spPr bwMode="gray">
          <a:xfrm>
            <a:off x="420543" y="3797009"/>
            <a:ext cx="2329945" cy="887706"/>
          </a:xfrm>
          <a:prstGeom prst="rect">
            <a:avLst/>
          </a:prstGeom>
          <a:solidFill>
            <a:schemeClr val="accent1">
              <a:lumMod val="75000"/>
            </a:schemeClr>
          </a:solidFill>
          <a:ln>
            <a:noFill/>
          </a:ln>
          <a:extLst/>
        </p:spPr>
        <p:txBody>
          <a:bodyPr anchor="ctr"/>
          <a:lstStyle/>
          <a:p>
            <a:pPr algn="ctr"/>
            <a:r>
              <a:rPr lang="en-GB" sz="1700" b="1" dirty="0">
                <a:solidFill>
                  <a:prstClr val="white"/>
                </a:solidFill>
              </a:rPr>
              <a:t>Remaining performance obligations</a:t>
            </a:r>
            <a:endParaRPr lang="en-US" sz="1700" b="1" dirty="0">
              <a:solidFill>
                <a:prstClr val="white"/>
              </a:solidFill>
            </a:endParaRPr>
          </a:p>
        </p:txBody>
      </p:sp>
      <p:sp>
        <p:nvSpPr>
          <p:cNvPr id="11" name="Rectangle 14"/>
          <p:cNvSpPr>
            <a:spLocks noChangeArrowheads="1"/>
          </p:cNvSpPr>
          <p:nvPr/>
        </p:nvSpPr>
        <p:spPr bwMode="gray">
          <a:xfrm>
            <a:off x="421240" y="4948171"/>
            <a:ext cx="2334660" cy="887706"/>
          </a:xfrm>
          <a:prstGeom prst="rect">
            <a:avLst/>
          </a:prstGeom>
          <a:solidFill>
            <a:schemeClr val="accent1">
              <a:lumMod val="75000"/>
            </a:schemeClr>
          </a:solidFill>
          <a:ln>
            <a:noFill/>
          </a:ln>
          <a:extLst/>
        </p:spPr>
        <p:txBody>
          <a:bodyPr anchor="ctr"/>
          <a:lstStyle/>
          <a:p>
            <a:pPr algn="ctr"/>
            <a:r>
              <a:rPr lang="en-GB" sz="1700" b="1" dirty="0">
                <a:solidFill>
                  <a:prstClr val="white"/>
                </a:solidFill>
              </a:rPr>
              <a:t>Interim requirements</a:t>
            </a:r>
            <a:endParaRPr lang="en-US" sz="1700" b="1" dirty="0">
              <a:solidFill>
                <a:prstClr val="white"/>
              </a:solidFill>
            </a:endParaRPr>
          </a:p>
        </p:txBody>
      </p:sp>
      <p:sp>
        <p:nvSpPr>
          <p:cNvPr id="12" name="Rectangle 7"/>
          <p:cNvSpPr>
            <a:spLocks noChangeArrowheads="1"/>
          </p:cNvSpPr>
          <p:nvPr/>
        </p:nvSpPr>
        <p:spPr bwMode="gray">
          <a:xfrm>
            <a:off x="421240" y="2546019"/>
            <a:ext cx="2334660" cy="918671"/>
          </a:xfrm>
          <a:prstGeom prst="rect">
            <a:avLst/>
          </a:prstGeom>
          <a:solidFill>
            <a:schemeClr val="accent1">
              <a:lumMod val="75000"/>
            </a:schemeClr>
          </a:solidFill>
          <a:ln>
            <a:noFill/>
          </a:ln>
          <a:extLst/>
        </p:spPr>
        <p:txBody>
          <a:bodyPr anchor="ctr"/>
          <a:lstStyle/>
          <a:p>
            <a:pPr algn="ctr"/>
            <a:r>
              <a:rPr lang="en-GB" sz="1700" b="1" dirty="0">
                <a:solidFill>
                  <a:prstClr val="white"/>
                </a:solidFill>
              </a:rPr>
              <a:t>Information about  contract </a:t>
            </a:r>
            <a:r>
              <a:rPr lang="en-GB" sz="1700" b="1" dirty="0" smtClean="0">
                <a:solidFill>
                  <a:prstClr val="white"/>
                </a:solidFill>
              </a:rPr>
              <a:t>balances</a:t>
            </a:r>
            <a:endParaRPr lang="en-GB" sz="1700" b="1" dirty="0">
              <a:solidFill>
                <a:prstClr val="white"/>
              </a:solidFill>
            </a:endParaRPr>
          </a:p>
        </p:txBody>
      </p:sp>
      <p:sp>
        <p:nvSpPr>
          <p:cNvPr id="13" name="Rectangle 8"/>
          <p:cNvSpPr>
            <a:spLocks noChangeArrowheads="1"/>
          </p:cNvSpPr>
          <p:nvPr/>
        </p:nvSpPr>
        <p:spPr bwMode="gray">
          <a:xfrm>
            <a:off x="2865248" y="5039227"/>
            <a:ext cx="6138975" cy="643950"/>
          </a:xfrm>
          <a:prstGeom prst="rect">
            <a:avLst/>
          </a:prstGeom>
          <a:noFill/>
          <a:ln w="9525">
            <a:noFill/>
            <a:miter lim="800000"/>
            <a:headEnd/>
            <a:tailEnd/>
          </a:ln>
          <a:extLst/>
        </p:spPr>
        <p:txBody>
          <a:bodyPr anchor="ctr"/>
          <a:lstStyle/>
          <a:p>
            <a:pPr marL="285750" lvl="1" indent="-285750">
              <a:spcBef>
                <a:spcPts val="0"/>
              </a:spcBef>
              <a:buFont typeface="Arial" charset="0"/>
              <a:buChar char="•"/>
              <a:tabLst>
                <a:tab pos="723900" algn="l"/>
              </a:tabLst>
            </a:pPr>
            <a:r>
              <a:rPr lang="en-US" sz="1700" dirty="0" smtClean="0">
                <a:solidFill>
                  <a:prstClr val="black"/>
                </a:solidFill>
              </a:rPr>
              <a:t>All </a:t>
            </a:r>
            <a:r>
              <a:rPr lang="en-US" sz="1700" dirty="0">
                <a:solidFill>
                  <a:prstClr val="black"/>
                </a:solidFill>
              </a:rPr>
              <a:t>quantitative </a:t>
            </a:r>
            <a:r>
              <a:rPr lang="en-US" sz="1700" dirty="0" smtClean="0">
                <a:solidFill>
                  <a:prstClr val="black"/>
                </a:solidFill>
              </a:rPr>
              <a:t>disclosures in annual and interim</a:t>
            </a:r>
          </a:p>
          <a:p>
            <a:pPr marL="0" lvl="1">
              <a:spcBef>
                <a:spcPts val="0"/>
              </a:spcBef>
              <a:tabLst>
                <a:tab pos="723900" algn="l"/>
              </a:tabLst>
            </a:pPr>
            <a:r>
              <a:rPr lang="en-US" sz="1700" i="1" dirty="0" smtClean="0">
                <a:solidFill>
                  <a:srgbClr val="1F497D">
                    <a:lumMod val="50000"/>
                  </a:srgbClr>
                </a:solidFill>
              </a:rPr>
              <a:t>   </a:t>
            </a:r>
            <a:r>
              <a:rPr lang="en-US" sz="1700" b="1" i="1" dirty="0" smtClean="0">
                <a:solidFill>
                  <a:schemeClr val="accent2"/>
                </a:solidFill>
              </a:rPr>
              <a:t>(Public companies only)</a:t>
            </a:r>
          </a:p>
        </p:txBody>
      </p:sp>
      <p:sp>
        <p:nvSpPr>
          <p:cNvPr id="14" name="Rectangle 11"/>
          <p:cNvSpPr>
            <a:spLocks noChangeArrowheads="1"/>
          </p:cNvSpPr>
          <p:nvPr/>
        </p:nvSpPr>
        <p:spPr bwMode="gray">
          <a:xfrm>
            <a:off x="2776348" y="2323668"/>
            <a:ext cx="6113651" cy="1327294"/>
          </a:xfrm>
          <a:prstGeom prst="rect">
            <a:avLst/>
          </a:prstGeom>
          <a:noFill/>
          <a:ln w="9525">
            <a:noFill/>
            <a:miter lim="800000"/>
            <a:headEnd/>
            <a:tailEnd/>
          </a:ln>
          <a:extLst/>
        </p:spPr>
        <p:txBody>
          <a:bodyPr anchor="ctr"/>
          <a:lstStyle/>
          <a:p>
            <a:pPr marL="355600" indent="-260350">
              <a:spcBef>
                <a:spcPts val="0"/>
              </a:spcBef>
              <a:buFont typeface="Arial" pitchFamily="34" charset="0"/>
              <a:buChar char="•"/>
            </a:pPr>
            <a:r>
              <a:rPr lang="en-GB" sz="1700" dirty="0" smtClean="0">
                <a:solidFill>
                  <a:prstClr val="black"/>
                </a:solidFill>
                <a:ea typeface="ＭＳ Ｐゴシック" pitchFamily="-64" charset="-128"/>
              </a:rPr>
              <a:t>Opening </a:t>
            </a:r>
            <a:r>
              <a:rPr lang="en-GB" sz="1700" dirty="0">
                <a:solidFill>
                  <a:prstClr val="black"/>
                </a:solidFill>
                <a:ea typeface="ＭＳ Ｐゴシック" pitchFamily="-64" charset="-128"/>
              </a:rPr>
              <a:t>&amp;</a:t>
            </a:r>
            <a:r>
              <a:rPr lang="en-GB" sz="1700" dirty="0" smtClean="0">
                <a:solidFill>
                  <a:prstClr val="black"/>
                </a:solidFill>
                <a:ea typeface="ＭＳ Ｐゴシック" pitchFamily="-64" charset="-128"/>
              </a:rPr>
              <a:t> closing balances</a:t>
            </a:r>
          </a:p>
          <a:p>
            <a:pPr marL="355600" indent="-258763">
              <a:spcBef>
                <a:spcPts val="0"/>
              </a:spcBef>
              <a:buFont typeface="Arial" pitchFamily="34" charset="0"/>
              <a:buChar char="•"/>
            </a:pPr>
            <a:r>
              <a:rPr lang="en-GB" sz="1700" dirty="0" smtClean="0">
                <a:solidFill>
                  <a:prstClr val="black"/>
                </a:solidFill>
                <a:ea typeface="ＭＳ Ｐゴシック" pitchFamily="-64" charset="-128"/>
              </a:rPr>
              <a:t>Amount of revenue recognized from contract liabilities</a:t>
            </a:r>
          </a:p>
          <a:p>
            <a:pPr marL="355600" indent="-258763">
              <a:spcBef>
                <a:spcPts val="0"/>
              </a:spcBef>
              <a:buFont typeface="Arial" pitchFamily="34" charset="0"/>
              <a:buChar char="•"/>
            </a:pPr>
            <a:r>
              <a:rPr lang="en-GB" sz="1700" dirty="0" smtClean="0">
                <a:solidFill>
                  <a:prstClr val="black"/>
                </a:solidFill>
                <a:ea typeface="ＭＳ Ｐゴシック" pitchFamily="-64" charset="-128"/>
              </a:rPr>
              <a:t>Explanation of significant changes in contract balances</a:t>
            </a:r>
          </a:p>
        </p:txBody>
      </p:sp>
      <p:sp>
        <p:nvSpPr>
          <p:cNvPr id="15" name="Rectangle 11"/>
          <p:cNvSpPr>
            <a:spLocks noChangeArrowheads="1"/>
          </p:cNvSpPr>
          <p:nvPr/>
        </p:nvSpPr>
        <p:spPr bwMode="gray">
          <a:xfrm>
            <a:off x="2763648" y="3650962"/>
            <a:ext cx="5700249" cy="1234906"/>
          </a:xfrm>
          <a:prstGeom prst="rect">
            <a:avLst/>
          </a:prstGeom>
          <a:noFill/>
          <a:ln w="9525">
            <a:noFill/>
            <a:miter lim="800000"/>
            <a:headEnd/>
            <a:tailEnd/>
          </a:ln>
          <a:extLst/>
        </p:spPr>
        <p:txBody>
          <a:bodyPr anchor="ctr"/>
          <a:lstStyle/>
          <a:p>
            <a:pPr marL="381000" indent="-285750">
              <a:spcBef>
                <a:spcPts val="0"/>
              </a:spcBef>
              <a:buFont typeface="Arial" pitchFamily="34" charset="0"/>
              <a:buChar char="•"/>
            </a:pPr>
            <a:r>
              <a:rPr lang="en-GB" sz="1700" dirty="0" smtClean="0">
                <a:solidFill>
                  <a:prstClr val="black"/>
                </a:solidFill>
              </a:rPr>
              <a:t>Transaction price allocated to remaining performance obligations </a:t>
            </a:r>
            <a:endParaRPr lang="en-GB" sz="1700" dirty="0" smtClean="0">
              <a:solidFill>
                <a:prstClr val="black"/>
              </a:solidFill>
              <a:ea typeface="ＭＳ Ｐゴシック" pitchFamily="-64" charset="-128"/>
            </a:endParaRPr>
          </a:p>
          <a:p>
            <a:pPr marL="355600" indent="-260350">
              <a:spcBef>
                <a:spcPts val="0"/>
              </a:spcBef>
              <a:buFont typeface="Arial" pitchFamily="34" charset="0"/>
              <a:buChar char="•"/>
              <a:tabLst>
                <a:tab pos="355600" algn="l"/>
              </a:tabLst>
            </a:pPr>
            <a:r>
              <a:rPr lang="en-GB" sz="1700" dirty="0" smtClean="0">
                <a:solidFill>
                  <a:prstClr val="black"/>
                </a:solidFill>
                <a:ea typeface="ＭＳ Ｐゴシック" pitchFamily="-64" charset="-128"/>
              </a:rPr>
              <a:t>Quantitative or qualitative explanation of when amounts will be recognized as revenue</a:t>
            </a:r>
          </a:p>
        </p:txBody>
      </p:sp>
      <p:sp>
        <p:nvSpPr>
          <p:cNvPr id="20" name="Rectangle 7"/>
          <p:cNvSpPr>
            <a:spLocks noChangeArrowheads="1"/>
          </p:cNvSpPr>
          <p:nvPr/>
        </p:nvSpPr>
        <p:spPr bwMode="gray">
          <a:xfrm>
            <a:off x="421240" y="1367698"/>
            <a:ext cx="2334660" cy="918671"/>
          </a:xfrm>
          <a:prstGeom prst="rect">
            <a:avLst/>
          </a:prstGeom>
          <a:solidFill>
            <a:schemeClr val="accent1">
              <a:lumMod val="75000"/>
            </a:schemeClr>
          </a:solidFill>
          <a:ln>
            <a:noFill/>
          </a:ln>
          <a:extLst/>
        </p:spPr>
        <p:txBody>
          <a:bodyPr anchor="ctr"/>
          <a:lstStyle/>
          <a:p>
            <a:pPr algn="ctr"/>
            <a:r>
              <a:rPr lang="en-GB" sz="1700" b="1" dirty="0" smtClean="0">
                <a:solidFill>
                  <a:prstClr val="white"/>
                </a:solidFill>
              </a:rPr>
              <a:t>Disaggregation of revenue</a:t>
            </a:r>
            <a:endParaRPr lang="en-GB" sz="1700" b="1" dirty="0">
              <a:solidFill>
                <a:prstClr val="white"/>
              </a:solidFill>
            </a:endParaRPr>
          </a:p>
        </p:txBody>
      </p:sp>
      <p:sp>
        <p:nvSpPr>
          <p:cNvPr id="2" name="TextBox 1"/>
          <p:cNvSpPr txBox="1"/>
          <p:nvPr/>
        </p:nvSpPr>
        <p:spPr>
          <a:xfrm>
            <a:off x="421239" y="5905083"/>
            <a:ext cx="8105835" cy="307777"/>
          </a:xfrm>
          <a:prstGeom prst="rect">
            <a:avLst/>
          </a:prstGeom>
          <a:noFill/>
        </p:spPr>
        <p:txBody>
          <a:bodyPr wrap="square" rtlCol="0">
            <a:spAutoFit/>
          </a:bodyPr>
          <a:lstStyle/>
          <a:p>
            <a:pPr algn="ctr"/>
            <a:r>
              <a:rPr lang="en-US" sz="1400" b="1" dirty="0" smtClean="0"/>
              <a:t>* Most quantitative disclosures are </a:t>
            </a:r>
            <a:r>
              <a:rPr lang="en-US" sz="1400" b="1" dirty="0" smtClean="0">
                <a:solidFill>
                  <a:schemeClr val="accent2"/>
                </a:solidFill>
              </a:rPr>
              <a:t>optional</a:t>
            </a:r>
            <a:r>
              <a:rPr lang="en-US" sz="1400" b="1" dirty="0" smtClean="0"/>
              <a:t> for nonpublic entities</a:t>
            </a:r>
            <a:endParaRPr lang="en-US" sz="1400" b="1" dirty="0"/>
          </a:p>
        </p:txBody>
      </p:sp>
      <p:sp>
        <p:nvSpPr>
          <p:cNvPr id="3" name="Title 2"/>
          <p:cNvSpPr>
            <a:spLocks noGrp="1"/>
          </p:cNvSpPr>
          <p:nvPr>
            <p:ph type="title"/>
          </p:nvPr>
        </p:nvSpPr>
        <p:spPr/>
        <p:txBody>
          <a:bodyPr anchor="t"/>
          <a:lstStyle/>
          <a:p>
            <a:r>
              <a:rPr lang="en-GB" dirty="0">
                <a:ea typeface="MS PGothic" pitchFamily="34" charset="-128"/>
              </a:rPr>
              <a:t>Disclosure requirements* </a:t>
            </a:r>
            <a:endParaRPr lang="en-GB" dirty="0"/>
          </a:p>
        </p:txBody>
      </p:sp>
      <p:sp>
        <p:nvSpPr>
          <p:cNvPr id="16" name="Slide Number Placeholder 3"/>
          <p:cNvSpPr>
            <a:spLocks noGrp="1"/>
          </p:cNvSpPr>
          <p:nvPr>
            <p:ph type="sldNum" sz="quarter" idx="11"/>
          </p:nvPr>
        </p:nvSpPr>
        <p:spPr>
          <a:xfrm>
            <a:off x="8603673" y="6400800"/>
            <a:ext cx="540327" cy="304800"/>
          </a:xfrm>
        </p:spPr>
        <p:txBody>
          <a:bodyPr/>
          <a:lstStyle/>
          <a:p>
            <a:pPr>
              <a:defRPr/>
            </a:pPr>
            <a:fld id="{96D3C8F3-A590-4218-8C3F-21DB038C8795}" type="slidenum">
              <a:rPr lang="en-US" smtClean="0">
                <a:solidFill>
                  <a:prstClr val="white"/>
                </a:solidFill>
              </a:rPr>
              <a:pPr>
                <a:defRPr/>
              </a:pPr>
              <a:t>19</a:t>
            </a:fld>
            <a:endParaRPr lang="en-US" dirty="0">
              <a:solidFill>
                <a:prstClr val="white"/>
              </a:solidFill>
            </a:endParaRPr>
          </a:p>
        </p:txBody>
      </p:sp>
    </p:spTree>
    <p:extLst>
      <p:ext uri="{BB962C8B-B14F-4D97-AF65-F5344CB8AC3E}">
        <p14:creationId xmlns:p14="http://schemas.microsoft.com/office/powerpoint/2010/main" val="1938289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3942" y="1304568"/>
            <a:ext cx="8696857" cy="4810125"/>
          </a:xfrm>
        </p:spPr>
        <p:txBody>
          <a:bodyPr/>
          <a:lstStyle/>
          <a:p>
            <a:pPr>
              <a:lnSpc>
                <a:spcPct val="100000"/>
              </a:lnSpc>
              <a:spcBef>
                <a:spcPct val="0"/>
              </a:spcBef>
              <a:spcAft>
                <a:spcPts val="600"/>
              </a:spcAft>
              <a:buFont typeface="Wingdings" pitchFamily="2" charset="2"/>
              <a:buChar char="§"/>
              <a:defRPr/>
            </a:pPr>
            <a:r>
              <a:rPr lang="en-US" sz="3200" b="1" dirty="0" smtClean="0">
                <a:effectLst>
                  <a:outerShdw blurRad="38100" dist="38100" dir="2700000" algn="tl">
                    <a:srgbClr val="C0C0C0"/>
                  </a:outerShdw>
                </a:effectLst>
              </a:rPr>
              <a:t>Recent Standards</a:t>
            </a:r>
          </a:p>
          <a:p>
            <a:pPr>
              <a:lnSpc>
                <a:spcPct val="100000"/>
              </a:lnSpc>
              <a:spcBef>
                <a:spcPct val="0"/>
              </a:spcBef>
              <a:spcAft>
                <a:spcPts val="600"/>
              </a:spcAft>
              <a:buFont typeface="Wingdings" pitchFamily="2" charset="2"/>
              <a:buChar char="§"/>
              <a:defRPr/>
            </a:pPr>
            <a:r>
              <a:rPr lang="en-US" sz="3200" b="1" dirty="0" smtClean="0">
                <a:effectLst>
                  <a:outerShdw blurRad="38100" dist="38100" dir="2700000" algn="tl">
                    <a:srgbClr val="C0C0C0"/>
                  </a:outerShdw>
                </a:effectLst>
              </a:rPr>
              <a:t>FASB projects</a:t>
            </a:r>
          </a:p>
          <a:p>
            <a:pPr marL="287338" lvl="3">
              <a:lnSpc>
                <a:spcPct val="100000"/>
              </a:lnSpc>
              <a:spcBef>
                <a:spcPct val="0"/>
              </a:spcBef>
              <a:spcAft>
                <a:spcPts val="600"/>
              </a:spcAft>
              <a:buFont typeface="Wingdings" pitchFamily="2" charset="2"/>
              <a:buChar char="§"/>
              <a:defRPr/>
            </a:pPr>
            <a:r>
              <a:rPr lang="en-US" sz="3200" b="1" dirty="0" smtClean="0">
                <a:solidFill>
                  <a:schemeClr val="tx1"/>
                </a:solidFill>
                <a:effectLst>
                  <a:outerShdw blurRad="38100" dist="38100" dir="2700000" algn="tl">
                    <a:srgbClr val="C0C0C0"/>
                  </a:outerShdw>
                </a:effectLst>
              </a:rPr>
              <a:t>EITF projects</a:t>
            </a:r>
            <a:r>
              <a:rPr lang="en-US" sz="3200" b="1" dirty="0" smtClean="0">
                <a:solidFill>
                  <a:srgbClr val="404040"/>
                </a:solidFill>
              </a:rPr>
              <a:t> </a:t>
            </a:r>
            <a:endParaRPr lang="en-US" sz="3200" b="1" dirty="0">
              <a:solidFill>
                <a:srgbClr val="404040"/>
              </a:solidFill>
            </a:endParaRPr>
          </a:p>
          <a:p>
            <a:pPr marL="287338" lvl="3">
              <a:lnSpc>
                <a:spcPct val="100000"/>
              </a:lnSpc>
              <a:spcBef>
                <a:spcPct val="0"/>
              </a:spcBef>
              <a:spcAft>
                <a:spcPts val="600"/>
              </a:spcAft>
              <a:buFont typeface="Wingdings" pitchFamily="2" charset="2"/>
              <a:buChar char="§"/>
              <a:defRPr/>
            </a:pPr>
            <a:r>
              <a:rPr lang="en-US" sz="3200" b="1" dirty="0" smtClean="0">
                <a:solidFill>
                  <a:schemeClr val="tx1"/>
                </a:solidFill>
                <a:effectLst>
                  <a:outerShdw blurRad="38100" dist="38100" dir="2700000" algn="tl">
                    <a:srgbClr val="C0C0C0"/>
                  </a:outerShdw>
                </a:effectLst>
              </a:rPr>
              <a:t>PCC projects</a:t>
            </a:r>
            <a:r>
              <a:rPr lang="en-US" sz="3200" b="1" dirty="0" smtClean="0">
                <a:solidFill>
                  <a:srgbClr val="404040"/>
                </a:solidFill>
              </a:rPr>
              <a:t> </a:t>
            </a:r>
            <a:endParaRPr lang="en-US" sz="3200" b="1" dirty="0">
              <a:solidFill>
                <a:srgbClr val="404040"/>
              </a:solidFill>
            </a:endParaRPr>
          </a:p>
        </p:txBody>
      </p:sp>
      <p:sp>
        <p:nvSpPr>
          <p:cNvPr id="3" name="Title 2"/>
          <p:cNvSpPr>
            <a:spLocks noGrp="1"/>
          </p:cNvSpPr>
          <p:nvPr>
            <p:ph type="title"/>
          </p:nvPr>
        </p:nvSpPr>
        <p:spPr>
          <a:xfrm>
            <a:off x="236079" y="458301"/>
            <a:ext cx="8561220" cy="897252"/>
          </a:xfrm>
        </p:spPr>
        <p:txBody>
          <a:bodyPr/>
          <a:lstStyle/>
          <a:p>
            <a:pPr>
              <a:defRPr/>
            </a:pPr>
            <a:r>
              <a:rPr lang="en-US" sz="4000" dirty="0" smtClean="0"/>
              <a:t>Today’s Agenda</a:t>
            </a:r>
            <a:endParaRPr lang="en-US" sz="4000" dirty="0"/>
          </a:p>
        </p:txBody>
      </p:sp>
      <p:sp>
        <p:nvSpPr>
          <p:cNvPr id="4" name="Slide Number Placeholder 3"/>
          <p:cNvSpPr>
            <a:spLocks noGrp="1"/>
          </p:cNvSpPr>
          <p:nvPr>
            <p:ph type="sldNum" sz="quarter" idx="11"/>
          </p:nvPr>
        </p:nvSpPr>
        <p:spPr/>
        <p:txBody>
          <a:bodyPr/>
          <a:lstStyle/>
          <a:p>
            <a:pPr>
              <a:defRPr/>
            </a:pPr>
            <a:fld id="{F8FC73BF-B771-42E0-9D64-E8DFEE0EC0A0}" type="slidenum">
              <a:rPr lang="en-US" smtClean="0"/>
              <a:pPr>
                <a:defRPr/>
              </a:pPr>
              <a:t>2</a:t>
            </a:fld>
            <a:endParaRPr lang="en-US" dirty="0"/>
          </a:p>
        </p:txBody>
      </p:sp>
    </p:spTree>
    <p:extLst>
      <p:ext uri="{BB962C8B-B14F-4D97-AF65-F5344CB8AC3E}">
        <p14:creationId xmlns:p14="http://schemas.microsoft.com/office/powerpoint/2010/main" val="8434487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300" dirty="0" smtClean="0"/>
              <a:t>Rev Rec—Issuance &amp; Effective Dates: Timeline</a:t>
            </a:r>
            <a:endParaRPr lang="en-US" sz="3300" dirty="0"/>
          </a:p>
        </p:txBody>
      </p:sp>
      <p:sp>
        <p:nvSpPr>
          <p:cNvPr id="4" name="Slide Number Placeholder 3"/>
          <p:cNvSpPr>
            <a:spLocks noGrp="1"/>
          </p:cNvSpPr>
          <p:nvPr>
            <p:ph type="sldNum" sz="quarter" idx="11"/>
          </p:nvPr>
        </p:nvSpPr>
        <p:spPr/>
        <p:txBody>
          <a:bodyPr/>
          <a:lstStyle/>
          <a:p>
            <a:pPr>
              <a:defRPr/>
            </a:pPr>
            <a:fld id="{96D3C8F3-A590-4218-8C3F-21DB038C8795}" type="slidenum">
              <a:rPr lang="en-US" smtClean="0">
                <a:solidFill>
                  <a:prstClr val="white"/>
                </a:solidFill>
              </a:rPr>
              <a:pPr>
                <a:defRPr/>
              </a:pPr>
              <a:t>20</a:t>
            </a:fld>
            <a:endParaRPr lang="en-US" dirty="0">
              <a:solidFill>
                <a:prstClr val="white"/>
              </a:solidFill>
            </a:endParaRPr>
          </a:p>
        </p:txBody>
      </p:sp>
      <p:graphicFrame>
        <p:nvGraphicFramePr>
          <p:cNvPr id="5" name="Diagram 4"/>
          <p:cNvGraphicFramePr/>
          <p:nvPr>
            <p:extLst>
              <p:ext uri="{D42A27DB-BD31-4B8C-83A1-F6EECF244321}">
                <p14:modId xmlns:p14="http://schemas.microsoft.com/office/powerpoint/2010/main" val="488389312"/>
              </p:ext>
            </p:extLst>
          </p:nvPr>
        </p:nvGraphicFramePr>
        <p:xfrm>
          <a:off x="424872" y="1383776"/>
          <a:ext cx="8178801" cy="3314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508678" y="3678053"/>
            <a:ext cx="8029393" cy="2522485"/>
          </a:xfrm>
          <a:prstGeom prst="rect">
            <a:avLst/>
          </a:prstGeom>
          <a:noFill/>
          <a:ln>
            <a:noFill/>
          </a:ln>
        </p:spPr>
        <p:txBody>
          <a:bodyPr wrap="square" rtlCol="0">
            <a:spAutoFit/>
          </a:bodyPr>
          <a:lstStyle/>
          <a:p>
            <a:pPr marL="287338" indent="-287338">
              <a:lnSpc>
                <a:spcPct val="113000"/>
              </a:lnSpc>
              <a:spcBef>
                <a:spcPts val="600"/>
              </a:spcBef>
              <a:buClr>
                <a:srgbClr val="EF4142"/>
              </a:buClr>
              <a:buSzPct val="100000"/>
              <a:buFont typeface="Wingdings" charset="2"/>
              <a:buChar char="§"/>
              <a:defRPr/>
            </a:pPr>
            <a:r>
              <a:rPr lang="en-US" sz="2000" b="1" dirty="0">
                <a:latin typeface="Arial" pitchFamily="34" charset="0"/>
                <a:cs typeface="Arial" pitchFamily="34" charset="0"/>
              </a:rPr>
              <a:t>A nonpublic </a:t>
            </a:r>
            <a:r>
              <a:rPr lang="en-US" sz="2000" b="1" dirty="0" smtClean="0">
                <a:latin typeface="Arial" pitchFamily="34" charset="0"/>
                <a:cs typeface="Arial" pitchFamily="34" charset="0"/>
              </a:rPr>
              <a:t>company/not-for-profit </a:t>
            </a:r>
            <a:r>
              <a:rPr lang="en-US" sz="2000" b="1" dirty="0">
                <a:latin typeface="Arial" pitchFamily="34" charset="0"/>
                <a:cs typeface="Arial" pitchFamily="34" charset="0"/>
              </a:rPr>
              <a:t>has the option to early adopt (no earlier than a public </a:t>
            </a:r>
            <a:r>
              <a:rPr lang="en-US" sz="2000" b="1" dirty="0" smtClean="0">
                <a:latin typeface="Arial" pitchFamily="34" charset="0"/>
                <a:cs typeface="Arial" pitchFamily="34" charset="0"/>
              </a:rPr>
              <a:t>company)</a:t>
            </a:r>
            <a:endParaRPr lang="en-US" sz="2000" b="1" dirty="0">
              <a:latin typeface="Arial" pitchFamily="34" charset="0"/>
              <a:cs typeface="Arial" pitchFamily="34" charset="0"/>
            </a:endParaRPr>
          </a:p>
          <a:p>
            <a:pPr marL="287338" indent="-287338">
              <a:lnSpc>
                <a:spcPct val="113000"/>
              </a:lnSpc>
              <a:spcBef>
                <a:spcPts val="600"/>
              </a:spcBef>
              <a:buClr>
                <a:srgbClr val="EF4142"/>
              </a:buClr>
              <a:buSzPct val="100000"/>
              <a:buFont typeface="Wingdings" charset="2"/>
              <a:buChar char="§"/>
              <a:defRPr/>
            </a:pPr>
            <a:r>
              <a:rPr lang="en-US" sz="2000" b="1" dirty="0" smtClean="0">
                <a:latin typeface="Arial" pitchFamily="34" charset="0"/>
                <a:cs typeface="Arial" pitchFamily="34" charset="0"/>
              </a:rPr>
              <a:t>Transition alternatives:</a:t>
            </a:r>
            <a:endParaRPr lang="en-US" sz="2000" b="1" dirty="0">
              <a:latin typeface="Arial" pitchFamily="34" charset="0"/>
              <a:cs typeface="Arial" pitchFamily="34" charset="0"/>
            </a:endParaRPr>
          </a:p>
          <a:p>
            <a:pPr marL="574675" lvl="1" indent="-287338">
              <a:lnSpc>
                <a:spcPct val="112000"/>
              </a:lnSpc>
              <a:spcBef>
                <a:spcPts val="0"/>
              </a:spcBef>
              <a:buClr>
                <a:srgbClr val="EF4142"/>
              </a:buClr>
              <a:buSzPct val="100000"/>
              <a:buFont typeface="Lucida Grande"/>
              <a:buChar char="-"/>
              <a:defRPr/>
            </a:pPr>
            <a:r>
              <a:rPr lang="en-US" sz="2000" dirty="0" smtClean="0">
                <a:solidFill>
                  <a:srgbClr val="595959"/>
                </a:solidFill>
                <a:latin typeface="Arial" pitchFamily="34" charset="0"/>
                <a:cs typeface="Arial" pitchFamily="34" charset="0"/>
              </a:rPr>
              <a:t>Retrospective for all periods presented</a:t>
            </a:r>
            <a:endParaRPr lang="en-US" sz="2000" dirty="0">
              <a:solidFill>
                <a:srgbClr val="595959"/>
              </a:solidFill>
              <a:latin typeface="Arial" pitchFamily="34" charset="0"/>
              <a:cs typeface="Arial" pitchFamily="34" charset="0"/>
            </a:endParaRPr>
          </a:p>
          <a:p>
            <a:pPr marL="574675" lvl="1" indent="-287338">
              <a:lnSpc>
                <a:spcPct val="112000"/>
              </a:lnSpc>
              <a:spcBef>
                <a:spcPts val="0"/>
              </a:spcBef>
              <a:buClr>
                <a:srgbClr val="EF4142"/>
              </a:buClr>
              <a:buSzPct val="100000"/>
              <a:buFont typeface="Lucida Grande"/>
              <a:buChar char="-"/>
              <a:defRPr/>
            </a:pPr>
            <a:r>
              <a:rPr lang="en-US" sz="2000" dirty="0" smtClean="0">
                <a:solidFill>
                  <a:srgbClr val="595959"/>
                </a:solidFill>
                <a:latin typeface="Arial" pitchFamily="34" charset="0"/>
                <a:cs typeface="Arial" pitchFamily="34" charset="0"/>
              </a:rPr>
              <a:t>Apply when effective</a:t>
            </a:r>
          </a:p>
          <a:p>
            <a:pPr marL="1031875" lvl="2" indent="-287338">
              <a:lnSpc>
                <a:spcPct val="112000"/>
              </a:lnSpc>
              <a:spcBef>
                <a:spcPts val="0"/>
              </a:spcBef>
              <a:buClr>
                <a:srgbClr val="EF4142"/>
              </a:buClr>
              <a:buSzPct val="100000"/>
              <a:buFont typeface="Lucida Grande"/>
              <a:buChar char="-"/>
              <a:defRPr/>
            </a:pPr>
            <a:r>
              <a:rPr lang="en-US" dirty="0" smtClean="0">
                <a:solidFill>
                  <a:srgbClr val="595959"/>
                </a:solidFill>
                <a:latin typeface="Arial" pitchFamily="34" charset="0"/>
                <a:cs typeface="Arial" pitchFamily="34" charset="0"/>
              </a:rPr>
              <a:t>For year of adoption, disclose amounts of financial statement line items under old method accounting (to allow trend analysis)</a:t>
            </a:r>
            <a:endParaRPr lang="en-US" dirty="0">
              <a:solidFill>
                <a:srgbClr val="595959"/>
              </a:solidFill>
              <a:latin typeface="Arial" pitchFamily="34" charset="0"/>
              <a:cs typeface="Arial" pitchFamily="34" charset="0"/>
            </a:endParaRPr>
          </a:p>
        </p:txBody>
      </p:sp>
    </p:spTree>
    <p:extLst>
      <p:ext uri="{BB962C8B-B14F-4D97-AF65-F5344CB8AC3E}">
        <p14:creationId xmlns:p14="http://schemas.microsoft.com/office/powerpoint/2010/main" val="27851009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68300" y="1401542"/>
            <a:ext cx="8557988" cy="4808758"/>
          </a:xfrm>
          <a:prstGeom prst="rect">
            <a:avLst/>
          </a:prstGeom>
          <a:solidFill>
            <a:schemeClr val="bg1"/>
          </a:solidFill>
          <a:ln w="3175">
            <a:solidFill>
              <a:schemeClr val="bg1">
                <a:lumMod val="50000"/>
              </a:schemeClr>
            </a:solidFill>
            <a:prstDash val="sysDot"/>
            <a:miter lim="800000"/>
            <a:headEnd/>
            <a:tailEnd/>
          </a:ln>
          <a:effectLst>
            <a:outerShdw blurRad="50800" dist="38100" dir="2700000" algn="tl" rotWithShape="0">
              <a:prstClr val="black">
                <a:alpha val="40000"/>
              </a:prstClr>
            </a:outerShdw>
          </a:effectLst>
        </p:spPr>
        <p:txBody>
          <a:bodyPr wrap="square" rtlCol="0" anchor="ctr">
            <a:noAutofit/>
          </a:bodyPr>
          <a:lstStyle/>
          <a:p>
            <a:pPr algn="ctr" fontAlgn="base">
              <a:spcBef>
                <a:spcPct val="0"/>
              </a:spcBef>
              <a:spcAft>
                <a:spcPct val="0"/>
              </a:spcAft>
            </a:pPr>
            <a:endParaRPr lang="en-US" sz="2000" dirty="0" smtClean="0">
              <a:solidFill>
                <a:prstClr val="black"/>
              </a:solidFill>
              <a:latin typeface="Arial" charset="0"/>
              <a:cs typeface="Arial" charset="0"/>
            </a:endParaRPr>
          </a:p>
        </p:txBody>
      </p:sp>
      <p:sp>
        <p:nvSpPr>
          <p:cNvPr id="3" name="Title 2"/>
          <p:cNvSpPr>
            <a:spLocks noGrp="1"/>
          </p:cNvSpPr>
          <p:nvPr>
            <p:ph type="title"/>
          </p:nvPr>
        </p:nvSpPr>
        <p:spPr/>
        <p:txBody>
          <a:bodyPr>
            <a:normAutofit fontScale="90000"/>
          </a:bodyPr>
          <a:lstStyle/>
          <a:p>
            <a:r>
              <a:rPr lang="en-US" dirty="0" smtClean="0"/>
              <a:t>Transition Resource Group (TRG) – Overview</a:t>
            </a:r>
            <a:endParaRPr lang="en-US" dirty="0"/>
          </a:p>
        </p:txBody>
      </p:sp>
      <p:sp>
        <p:nvSpPr>
          <p:cNvPr id="4" name="Slide Number Placeholder 3"/>
          <p:cNvSpPr>
            <a:spLocks noGrp="1"/>
          </p:cNvSpPr>
          <p:nvPr>
            <p:ph type="sldNum" sz="quarter" idx="11"/>
          </p:nvPr>
        </p:nvSpPr>
        <p:spPr/>
        <p:txBody>
          <a:bodyPr/>
          <a:lstStyle/>
          <a:p>
            <a:fld id="{E62A3572-4079-43A9-BCE0-477ECCB5662A}" type="slidenum">
              <a:rPr lang="en-US" smtClean="0"/>
              <a:pPr/>
              <a:t>21</a:t>
            </a:fld>
            <a:endParaRPr lang="en-US" dirty="0"/>
          </a:p>
        </p:txBody>
      </p:sp>
      <p:sp>
        <p:nvSpPr>
          <p:cNvPr id="12" name="Rectangle 11"/>
          <p:cNvSpPr/>
          <p:nvPr/>
        </p:nvSpPr>
        <p:spPr>
          <a:xfrm>
            <a:off x="1054100" y="1701389"/>
            <a:ext cx="7132320" cy="822960"/>
          </a:xfrm>
          <a:prstGeom prst="rect">
            <a:avLst/>
          </a:prstGeom>
          <a:gradFill>
            <a:gsLst>
              <a:gs pos="48000">
                <a:schemeClr val="bg1"/>
              </a:gs>
              <a:gs pos="74000">
                <a:schemeClr val="bg1">
                  <a:alpha val="70000"/>
                </a:schemeClr>
              </a:gs>
            </a:gsLst>
            <a:lin ang="21594000" scaled="0"/>
          </a:gradFill>
          <a:ln w="3175">
            <a:solidFill>
              <a:schemeClr val="tx2">
                <a:lumMod val="20000"/>
                <a:lumOff val="80000"/>
              </a:schemeClr>
            </a:solidFill>
            <a:prstDash val="sysDot"/>
          </a:ln>
          <a:effectLst>
            <a:outerShdw blurRad="50800" dist="38100" dir="2700000" algn="tl" rotWithShape="0">
              <a:prstClr val="black">
                <a:alpha val="40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440" tIns="0" rIns="182880" bIns="0" numCol="1" spcCol="1270" anchor="ctr" anchorCtr="0">
            <a:noAutofit/>
          </a:bodyPr>
          <a:lstStyle/>
          <a:p>
            <a:pPr lvl="0" defTabSz="444500">
              <a:lnSpc>
                <a:spcPct val="90000"/>
              </a:lnSpc>
              <a:spcBef>
                <a:spcPct val="0"/>
              </a:spcBef>
              <a:spcAft>
                <a:spcPct val="35000"/>
              </a:spcAft>
            </a:pPr>
            <a:r>
              <a:rPr lang="en-US" kern="1200" dirty="0" smtClean="0"/>
              <a:t>To solicit, analyze, and discuss stakeholder issues arising from implementation of the new guidance</a:t>
            </a:r>
            <a:endParaRPr lang="en-US" kern="1200" dirty="0"/>
          </a:p>
        </p:txBody>
      </p:sp>
      <p:sp>
        <p:nvSpPr>
          <p:cNvPr id="13" name="Rectangle 12"/>
          <p:cNvSpPr/>
          <p:nvPr/>
        </p:nvSpPr>
        <p:spPr>
          <a:xfrm>
            <a:off x="1054100" y="2843790"/>
            <a:ext cx="7132320" cy="822960"/>
          </a:xfrm>
          <a:prstGeom prst="rect">
            <a:avLst/>
          </a:prstGeom>
          <a:gradFill>
            <a:gsLst>
              <a:gs pos="48000">
                <a:schemeClr val="bg1"/>
              </a:gs>
              <a:gs pos="74000">
                <a:schemeClr val="bg1">
                  <a:alpha val="70000"/>
                </a:schemeClr>
              </a:gs>
            </a:gsLst>
            <a:lin ang="21594000" scaled="0"/>
          </a:gradFill>
          <a:ln w="3175">
            <a:solidFill>
              <a:schemeClr val="tx2">
                <a:lumMod val="20000"/>
                <a:lumOff val="80000"/>
              </a:schemeClr>
            </a:solidFill>
            <a:prstDash val="sysDot"/>
          </a:ln>
          <a:effectLst>
            <a:outerShdw blurRad="50800" dist="38100" dir="2700000" algn="tl" rotWithShape="0">
              <a:prstClr val="black">
                <a:alpha val="40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440" tIns="0" rIns="182880" bIns="0" numCol="1" spcCol="1270" anchor="ctr" anchorCtr="0">
            <a:noAutofit/>
          </a:bodyPr>
          <a:lstStyle/>
          <a:p>
            <a:pPr lvl="0" defTabSz="444500">
              <a:lnSpc>
                <a:spcPct val="90000"/>
              </a:lnSpc>
              <a:spcBef>
                <a:spcPct val="0"/>
              </a:spcBef>
              <a:spcAft>
                <a:spcPct val="35000"/>
              </a:spcAft>
            </a:pPr>
            <a:r>
              <a:rPr lang="en-US" kern="1200" dirty="0" smtClean="0"/>
              <a:t>To inform the FASB and the IASB about those implementation issues, which will help the Boards determine what, if any, action will be needed to address those issues</a:t>
            </a:r>
          </a:p>
        </p:txBody>
      </p:sp>
      <p:sp>
        <p:nvSpPr>
          <p:cNvPr id="14" name="Rectangle 13"/>
          <p:cNvSpPr/>
          <p:nvPr/>
        </p:nvSpPr>
        <p:spPr>
          <a:xfrm>
            <a:off x="1054100" y="3986191"/>
            <a:ext cx="7132320" cy="822960"/>
          </a:xfrm>
          <a:prstGeom prst="rect">
            <a:avLst/>
          </a:prstGeom>
          <a:gradFill>
            <a:gsLst>
              <a:gs pos="48000">
                <a:schemeClr val="bg1"/>
              </a:gs>
              <a:gs pos="74000">
                <a:schemeClr val="bg1">
                  <a:alpha val="70000"/>
                </a:schemeClr>
              </a:gs>
            </a:gsLst>
            <a:lin ang="21594000" scaled="0"/>
          </a:gradFill>
          <a:ln w="3175">
            <a:solidFill>
              <a:schemeClr val="tx2">
                <a:lumMod val="20000"/>
                <a:lumOff val="80000"/>
              </a:schemeClr>
            </a:solidFill>
            <a:prstDash val="sysDot"/>
          </a:ln>
          <a:effectLst>
            <a:outerShdw blurRad="50800" dist="38100" dir="2700000" algn="tl" rotWithShape="0">
              <a:prstClr val="black">
                <a:alpha val="40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440" tIns="0" rIns="182880" bIns="0" numCol="1" spcCol="1270" anchor="ctr" anchorCtr="0">
            <a:noAutofit/>
          </a:bodyPr>
          <a:lstStyle/>
          <a:p>
            <a:pPr lvl="0" defTabSz="444500">
              <a:lnSpc>
                <a:spcPct val="90000"/>
              </a:lnSpc>
              <a:spcBef>
                <a:spcPct val="0"/>
              </a:spcBef>
              <a:spcAft>
                <a:spcPct val="35000"/>
              </a:spcAft>
            </a:pPr>
            <a:r>
              <a:rPr lang="en-US" kern="1200" dirty="0" smtClean="0"/>
              <a:t>To provide a forum for stakeholders to learn about the new guidance from others involved with implementation</a:t>
            </a:r>
          </a:p>
        </p:txBody>
      </p:sp>
      <p:sp>
        <p:nvSpPr>
          <p:cNvPr id="15" name="Rectangle 14"/>
          <p:cNvSpPr/>
          <p:nvPr/>
        </p:nvSpPr>
        <p:spPr>
          <a:xfrm>
            <a:off x="1054100" y="5128593"/>
            <a:ext cx="7132320" cy="822960"/>
          </a:xfrm>
          <a:prstGeom prst="rect">
            <a:avLst/>
          </a:prstGeom>
          <a:gradFill>
            <a:gsLst>
              <a:gs pos="48000">
                <a:schemeClr val="bg1"/>
              </a:gs>
              <a:gs pos="74000">
                <a:schemeClr val="bg1">
                  <a:alpha val="70000"/>
                </a:schemeClr>
              </a:gs>
            </a:gsLst>
            <a:lin ang="21594000" scaled="0"/>
          </a:gradFill>
          <a:ln w="3175">
            <a:solidFill>
              <a:schemeClr val="tx2">
                <a:lumMod val="20000"/>
                <a:lumOff val="80000"/>
              </a:schemeClr>
            </a:solidFill>
            <a:prstDash val="sysDot"/>
          </a:ln>
          <a:effectLst>
            <a:outerShdw blurRad="50800" dist="38100" dir="2700000" algn="tl" rotWithShape="0">
              <a:prstClr val="black">
                <a:alpha val="40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440" tIns="0" rIns="182880" bIns="0" numCol="1" spcCol="1270" anchor="ctr" anchorCtr="0">
            <a:noAutofit/>
          </a:bodyPr>
          <a:lstStyle/>
          <a:p>
            <a:pPr lvl="0" defTabSz="444500">
              <a:lnSpc>
                <a:spcPct val="90000"/>
              </a:lnSpc>
              <a:spcBef>
                <a:spcPct val="0"/>
              </a:spcBef>
              <a:spcAft>
                <a:spcPct val="35000"/>
              </a:spcAft>
            </a:pPr>
            <a:r>
              <a:rPr lang="en-US" kern="1200" dirty="0" smtClean="0"/>
              <a:t>TRG will not issue guidance</a:t>
            </a:r>
            <a:endParaRPr lang="en-US" kern="1200" dirty="0"/>
          </a:p>
        </p:txBody>
      </p:sp>
    </p:spTree>
    <p:extLst>
      <p:ext uri="{BB962C8B-B14F-4D97-AF65-F5344CB8AC3E}">
        <p14:creationId xmlns:p14="http://schemas.microsoft.com/office/powerpoint/2010/main" val="12793240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9"/>
          <p:cNvSpPr txBox="1">
            <a:spLocks/>
          </p:cNvSpPr>
          <p:nvPr/>
        </p:nvSpPr>
        <p:spPr bwMode="auto">
          <a:xfrm>
            <a:off x="236078" y="537324"/>
            <a:ext cx="8907921" cy="89725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3700"/>
              </a:lnSpc>
              <a:spcBef>
                <a:spcPct val="0"/>
              </a:spcBef>
              <a:spcAft>
                <a:spcPct val="0"/>
              </a:spcAft>
              <a:defRPr sz="3600" b="1" kern="1200">
                <a:solidFill>
                  <a:srgbClr val="355F9B"/>
                </a:solidFill>
                <a:effectLst/>
                <a:latin typeface="Candara" pitchFamily="34" charset="0"/>
                <a:ea typeface="+mj-ea"/>
                <a:cs typeface="Arial" pitchFamily="34" charset="0"/>
              </a:defRPr>
            </a:lvl1pPr>
            <a:lvl2pPr algn="l" rtl="0" eaLnBrk="1" fontAlgn="base" hangingPunct="1">
              <a:lnSpc>
                <a:spcPts val="3500"/>
              </a:lnSpc>
              <a:spcBef>
                <a:spcPct val="0"/>
              </a:spcBef>
              <a:spcAft>
                <a:spcPct val="0"/>
              </a:spcAft>
              <a:defRPr sz="3400">
                <a:solidFill>
                  <a:srgbClr val="32607E"/>
                </a:solidFill>
                <a:latin typeface="Arial" charset="0"/>
                <a:cs typeface="Arial" charset="0"/>
              </a:defRPr>
            </a:lvl2pPr>
            <a:lvl3pPr algn="l" rtl="0" eaLnBrk="1" fontAlgn="base" hangingPunct="1">
              <a:lnSpc>
                <a:spcPts val="3500"/>
              </a:lnSpc>
              <a:spcBef>
                <a:spcPct val="0"/>
              </a:spcBef>
              <a:spcAft>
                <a:spcPct val="0"/>
              </a:spcAft>
              <a:defRPr sz="3400">
                <a:solidFill>
                  <a:srgbClr val="32607E"/>
                </a:solidFill>
                <a:latin typeface="Arial" charset="0"/>
                <a:cs typeface="Arial" charset="0"/>
              </a:defRPr>
            </a:lvl3pPr>
            <a:lvl4pPr algn="l" rtl="0" eaLnBrk="1" fontAlgn="base" hangingPunct="1">
              <a:lnSpc>
                <a:spcPts val="3500"/>
              </a:lnSpc>
              <a:spcBef>
                <a:spcPct val="0"/>
              </a:spcBef>
              <a:spcAft>
                <a:spcPct val="0"/>
              </a:spcAft>
              <a:defRPr sz="3400">
                <a:solidFill>
                  <a:srgbClr val="32607E"/>
                </a:solidFill>
                <a:latin typeface="Arial" charset="0"/>
                <a:cs typeface="Arial" charset="0"/>
              </a:defRPr>
            </a:lvl4pPr>
            <a:lvl5pPr algn="l" rtl="0" eaLnBrk="1" fontAlgn="base" hangingPunct="1">
              <a:lnSpc>
                <a:spcPts val="3500"/>
              </a:lnSpc>
              <a:spcBef>
                <a:spcPct val="0"/>
              </a:spcBef>
              <a:spcAft>
                <a:spcPct val="0"/>
              </a:spcAft>
              <a:defRPr sz="3400">
                <a:solidFill>
                  <a:srgbClr val="32607E"/>
                </a:solidFill>
                <a:latin typeface="Arial" charset="0"/>
                <a:cs typeface="Arial" charset="0"/>
              </a:defRPr>
            </a:lvl5pPr>
            <a:lvl6pPr marL="457200" algn="l" rtl="0" eaLnBrk="1" fontAlgn="base" hangingPunct="1">
              <a:spcBef>
                <a:spcPct val="0"/>
              </a:spcBef>
              <a:spcAft>
                <a:spcPct val="0"/>
              </a:spcAft>
              <a:defRPr sz="3600" b="1">
                <a:solidFill>
                  <a:schemeClr val="tx1"/>
                </a:solidFill>
                <a:latin typeface="Arial" charset="0"/>
                <a:cs typeface="Arial" charset="0"/>
              </a:defRPr>
            </a:lvl6pPr>
            <a:lvl7pPr marL="914400" algn="l" rtl="0" eaLnBrk="1" fontAlgn="base" hangingPunct="1">
              <a:spcBef>
                <a:spcPct val="0"/>
              </a:spcBef>
              <a:spcAft>
                <a:spcPct val="0"/>
              </a:spcAft>
              <a:defRPr sz="3600" b="1">
                <a:solidFill>
                  <a:schemeClr val="tx1"/>
                </a:solidFill>
                <a:latin typeface="Arial" charset="0"/>
                <a:cs typeface="Arial" charset="0"/>
              </a:defRPr>
            </a:lvl7pPr>
            <a:lvl8pPr marL="1371600" algn="l" rtl="0" eaLnBrk="1" fontAlgn="base" hangingPunct="1">
              <a:spcBef>
                <a:spcPct val="0"/>
              </a:spcBef>
              <a:spcAft>
                <a:spcPct val="0"/>
              </a:spcAft>
              <a:defRPr sz="3600" b="1">
                <a:solidFill>
                  <a:schemeClr val="tx1"/>
                </a:solidFill>
                <a:latin typeface="Arial" charset="0"/>
                <a:cs typeface="Arial" charset="0"/>
              </a:defRPr>
            </a:lvl8pPr>
            <a:lvl9pPr marL="1828800" algn="l" rtl="0" eaLnBrk="1" fontAlgn="base" hangingPunct="1">
              <a:spcBef>
                <a:spcPct val="0"/>
              </a:spcBef>
              <a:spcAft>
                <a:spcPct val="0"/>
              </a:spcAft>
              <a:defRPr sz="3600" b="1">
                <a:solidFill>
                  <a:schemeClr val="tx1"/>
                </a:solidFill>
                <a:latin typeface="Arial" charset="0"/>
                <a:cs typeface="Arial" charset="0"/>
              </a:defRPr>
            </a:lvl9pPr>
          </a:lstStyle>
          <a:p>
            <a:pPr>
              <a:defRPr/>
            </a:pPr>
            <a:r>
              <a:rPr lang="en-US" dirty="0"/>
              <a:t>How to Submit an Issue</a:t>
            </a:r>
          </a:p>
        </p:txBody>
      </p:sp>
      <p:sp>
        <p:nvSpPr>
          <p:cNvPr id="6" name="Rectangle 5"/>
          <p:cNvSpPr/>
          <p:nvPr/>
        </p:nvSpPr>
        <p:spPr bwMode="auto">
          <a:xfrm>
            <a:off x="2075542" y="1480456"/>
            <a:ext cx="7068457" cy="4717143"/>
          </a:xfrm>
          <a:prstGeom prst="rect">
            <a:avLst/>
          </a:prstGeom>
          <a:solidFill>
            <a:schemeClr val="bg1"/>
          </a:solidFill>
          <a:ln w="3175">
            <a:solidFill>
              <a:schemeClr val="bg1">
                <a:lumMod val="50000"/>
              </a:schemeClr>
            </a:solidFill>
            <a:prstDash val="sysDot"/>
            <a:miter lim="800000"/>
            <a:headEnd/>
            <a:tailEnd/>
          </a:ln>
          <a:effectLst>
            <a:outerShdw blurRad="50800" dist="38100" dir="2700000" algn="tl" rotWithShape="0">
              <a:prstClr val="black">
                <a:alpha val="40000"/>
              </a:prstClr>
            </a:outerShdw>
          </a:effectLst>
        </p:spPr>
        <p:txBody>
          <a:bodyPr wrap="square" rtlCol="0" anchor="ctr">
            <a:noAutofit/>
          </a:bodyPr>
          <a:lstStyle/>
          <a:p>
            <a:pPr algn="ctr" fontAlgn="base">
              <a:spcBef>
                <a:spcPct val="0"/>
              </a:spcBef>
              <a:spcAft>
                <a:spcPct val="0"/>
              </a:spcAft>
            </a:pPr>
            <a:endParaRPr lang="en-US" sz="2000" dirty="0" smtClean="0">
              <a:solidFill>
                <a:prstClr val="black"/>
              </a:solidFill>
              <a:latin typeface="Arial" charset="0"/>
              <a:cs typeface="Arial" charset="0"/>
            </a:endParaRPr>
          </a:p>
        </p:txBody>
      </p:sp>
      <p:sp>
        <p:nvSpPr>
          <p:cNvPr id="5" name="Content Placeholder 4"/>
          <p:cNvSpPr>
            <a:spLocks noGrp="1"/>
          </p:cNvSpPr>
          <p:nvPr>
            <p:ph idx="1"/>
          </p:nvPr>
        </p:nvSpPr>
        <p:spPr>
          <a:xfrm>
            <a:off x="2177142" y="1537595"/>
            <a:ext cx="6966857" cy="4442291"/>
          </a:xfrm>
        </p:spPr>
        <p:txBody>
          <a:bodyPr lIns="0" tIns="0" rIns="0" bIns="0"/>
          <a:lstStyle/>
          <a:p>
            <a:pPr>
              <a:lnSpc>
                <a:spcPct val="100000"/>
              </a:lnSpc>
              <a:spcBef>
                <a:spcPts val="0"/>
              </a:spcBef>
            </a:pPr>
            <a:r>
              <a:rPr lang="en-US" sz="2200" dirty="0" smtClean="0"/>
              <a:t>Any stakeholder can submit a potential implementation issue</a:t>
            </a:r>
          </a:p>
          <a:p>
            <a:pPr lvl="1">
              <a:lnSpc>
                <a:spcPct val="100000"/>
              </a:lnSpc>
              <a:spcBef>
                <a:spcPts val="0"/>
              </a:spcBef>
            </a:pPr>
            <a:r>
              <a:rPr lang="en-US" sz="1800" dirty="0" smtClean="0"/>
              <a:t>We encourage submissions as soon as possible</a:t>
            </a:r>
            <a:endParaRPr lang="en-US" sz="1800" dirty="0"/>
          </a:p>
          <a:p>
            <a:pPr marL="287337" lvl="1" indent="0">
              <a:lnSpc>
                <a:spcPct val="100000"/>
              </a:lnSpc>
              <a:spcBef>
                <a:spcPts val="0"/>
              </a:spcBef>
              <a:buNone/>
            </a:pPr>
            <a:endParaRPr lang="en-US" sz="2000" dirty="0" smtClean="0"/>
          </a:p>
          <a:p>
            <a:pPr>
              <a:lnSpc>
                <a:spcPct val="100000"/>
              </a:lnSpc>
              <a:spcBef>
                <a:spcPts val="0"/>
              </a:spcBef>
            </a:pPr>
            <a:r>
              <a:rPr lang="en-US" sz="2200" dirty="0" smtClean="0"/>
              <a:t>Issue submitted about new revenue guidance should</a:t>
            </a:r>
          </a:p>
          <a:p>
            <a:pPr lvl="1">
              <a:lnSpc>
                <a:spcPct val="100000"/>
              </a:lnSpc>
              <a:spcBef>
                <a:spcPts val="0"/>
              </a:spcBef>
            </a:pPr>
            <a:r>
              <a:rPr lang="en-US" sz="1800" dirty="0" smtClean="0"/>
              <a:t>Involve guidance that can </a:t>
            </a:r>
            <a:r>
              <a:rPr lang="en-US" sz="1800" dirty="0"/>
              <a:t>be applied in different ways resulting in diversity in </a:t>
            </a:r>
            <a:r>
              <a:rPr lang="en-US" sz="1800" dirty="0" smtClean="0"/>
              <a:t>practice</a:t>
            </a:r>
          </a:p>
          <a:p>
            <a:pPr lvl="1">
              <a:lnSpc>
                <a:spcPct val="100000"/>
              </a:lnSpc>
              <a:spcBef>
                <a:spcPts val="0"/>
              </a:spcBef>
            </a:pPr>
            <a:r>
              <a:rPr lang="en-US" sz="1800" dirty="0" smtClean="0"/>
              <a:t>Be pervasive (relevant to wide group of stakeholders)</a:t>
            </a:r>
            <a:endParaRPr lang="en-US" sz="2000" dirty="0" smtClean="0"/>
          </a:p>
          <a:p>
            <a:pPr marL="0" indent="0">
              <a:lnSpc>
                <a:spcPct val="100000"/>
              </a:lnSpc>
              <a:spcBef>
                <a:spcPts val="0"/>
              </a:spcBef>
              <a:buNone/>
            </a:pPr>
            <a:endParaRPr lang="en-US" sz="2200" dirty="0" smtClean="0"/>
          </a:p>
          <a:p>
            <a:pPr>
              <a:lnSpc>
                <a:spcPct val="100000"/>
              </a:lnSpc>
              <a:spcBef>
                <a:spcPts val="0"/>
              </a:spcBef>
            </a:pPr>
            <a:r>
              <a:rPr lang="en-US" sz="2200" dirty="0" smtClean="0"/>
              <a:t>Submission forms will not be public</a:t>
            </a:r>
          </a:p>
          <a:p>
            <a:pPr lvl="1">
              <a:lnSpc>
                <a:spcPct val="100000"/>
              </a:lnSpc>
              <a:spcBef>
                <a:spcPts val="0"/>
              </a:spcBef>
            </a:pPr>
            <a:r>
              <a:rPr lang="en-US" sz="1800" dirty="0" smtClean="0"/>
              <a:t>Issues may be discussed in public</a:t>
            </a:r>
          </a:p>
          <a:p>
            <a:pPr marL="287337" lvl="1" indent="0">
              <a:lnSpc>
                <a:spcPct val="100000"/>
              </a:lnSpc>
              <a:spcBef>
                <a:spcPts val="0"/>
              </a:spcBef>
              <a:buNone/>
            </a:pPr>
            <a:endParaRPr lang="en-US" sz="2000" dirty="0" smtClean="0"/>
          </a:p>
          <a:p>
            <a:pPr>
              <a:lnSpc>
                <a:spcPct val="100000"/>
              </a:lnSpc>
              <a:spcBef>
                <a:spcPts val="0"/>
              </a:spcBef>
            </a:pPr>
            <a:r>
              <a:rPr lang="en-US" sz="2200" dirty="0"/>
              <a:t>FASB and IASB staff will read all submissions and decide priority of discussing </a:t>
            </a:r>
            <a:r>
              <a:rPr lang="en-US" sz="2200" dirty="0" smtClean="0"/>
              <a:t>issues</a:t>
            </a:r>
            <a:endParaRPr lang="en-US" dirty="0" smtClean="0"/>
          </a:p>
        </p:txBody>
      </p:sp>
      <p:sp>
        <p:nvSpPr>
          <p:cNvPr id="3" name="Slide Number Placeholder 2"/>
          <p:cNvSpPr>
            <a:spLocks noGrp="1"/>
          </p:cNvSpPr>
          <p:nvPr>
            <p:ph type="sldNum" sz="quarter" idx="11"/>
          </p:nvPr>
        </p:nvSpPr>
        <p:spPr/>
        <p:txBody>
          <a:bodyPr/>
          <a:lstStyle/>
          <a:p>
            <a:pPr>
              <a:defRPr/>
            </a:pPr>
            <a:fld id="{B8C3CD40-D32D-4A66-9ED6-B023972553E0}" type="slidenum">
              <a:rPr lang="en-US" smtClean="0"/>
              <a:pPr>
                <a:defRPr/>
              </a:pPr>
              <a:t>22</a:t>
            </a:fld>
            <a:endParaRPr lang="en-US"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0250" t="4750" r="39296" b="11148"/>
          <a:stretch/>
        </p:blipFill>
        <p:spPr>
          <a:xfrm>
            <a:off x="377370" y="1524003"/>
            <a:ext cx="1640115" cy="460719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700488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 t="34265" r="421" b="27564"/>
          <a:stretch/>
        </p:blipFill>
        <p:spPr>
          <a:xfrm>
            <a:off x="368300" y="1625600"/>
            <a:ext cx="8557986" cy="4397829"/>
          </a:xfrm>
          <a:prstGeom prst="rect">
            <a:avLst/>
          </a:prstGeom>
        </p:spPr>
      </p:pic>
      <p:sp>
        <p:nvSpPr>
          <p:cNvPr id="9" name="Rectangle 8"/>
          <p:cNvSpPr/>
          <p:nvPr/>
        </p:nvSpPr>
        <p:spPr bwMode="auto">
          <a:xfrm>
            <a:off x="368300" y="1625600"/>
            <a:ext cx="8557988" cy="4406536"/>
          </a:xfrm>
          <a:prstGeom prst="rect">
            <a:avLst/>
          </a:prstGeom>
          <a:gradFill>
            <a:gsLst>
              <a:gs pos="21000">
                <a:schemeClr val="accent1">
                  <a:lumMod val="20000"/>
                  <a:lumOff val="80000"/>
                </a:schemeClr>
              </a:gs>
              <a:gs pos="49000">
                <a:srgbClr val="EBF0F7">
                  <a:alpha val="65000"/>
                </a:srgbClr>
              </a:gs>
              <a:gs pos="89000">
                <a:srgbClr val="EBF0F7">
                  <a:alpha val="93000"/>
                </a:srgbClr>
              </a:gs>
              <a:gs pos="69000">
                <a:schemeClr val="bg1">
                  <a:alpha val="93000"/>
                </a:schemeClr>
              </a:gs>
            </a:gsLst>
            <a:lin ang="13200000" scaled="0"/>
          </a:gradFill>
          <a:ln w="3175">
            <a:solidFill>
              <a:schemeClr val="bg1">
                <a:lumMod val="50000"/>
              </a:schemeClr>
            </a:solidFill>
            <a:prstDash val="sysDot"/>
            <a:miter lim="800000"/>
            <a:headEnd/>
            <a:tailEnd/>
          </a:ln>
          <a:effectLst>
            <a:outerShdw blurRad="50800" dist="38100" dir="2700000" algn="tl" rotWithShape="0">
              <a:prstClr val="black">
                <a:alpha val="40000"/>
              </a:prstClr>
            </a:outerShdw>
          </a:effectLst>
        </p:spPr>
        <p:txBody>
          <a:bodyPr wrap="square" rtlCol="0" anchor="ctr">
            <a:noAutofit/>
          </a:bodyPr>
          <a:lstStyle/>
          <a:p>
            <a:pPr algn="ctr" fontAlgn="base">
              <a:spcBef>
                <a:spcPct val="0"/>
              </a:spcBef>
              <a:spcAft>
                <a:spcPct val="0"/>
              </a:spcAft>
            </a:pPr>
            <a:endParaRPr lang="en-US" sz="2000" dirty="0" smtClean="0">
              <a:solidFill>
                <a:prstClr val="black"/>
              </a:solidFill>
              <a:latin typeface="Arial" charset="0"/>
              <a:cs typeface="Arial" charset="0"/>
            </a:endParaRPr>
          </a:p>
        </p:txBody>
      </p:sp>
      <p:sp>
        <p:nvSpPr>
          <p:cNvPr id="2" name="Content Placeholder 1"/>
          <p:cNvSpPr>
            <a:spLocks noGrp="1"/>
          </p:cNvSpPr>
          <p:nvPr>
            <p:ph idx="1"/>
          </p:nvPr>
        </p:nvSpPr>
        <p:spPr>
          <a:xfrm>
            <a:off x="487680" y="1652677"/>
            <a:ext cx="8348027" cy="4624240"/>
          </a:xfrm>
        </p:spPr>
        <p:txBody>
          <a:bodyPr/>
          <a:lstStyle/>
          <a:p>
            <a:pPr marL="0" indent="0">
              <a:lnSpc>
                <a:spcPct val="100000"/>
              </a:lnSpc>
              <a:spcBef>
                <a:spcPts val="0"/>
              </a:spcBef>
              <a:spcAft>
                <a:spcPts val="1200"/>
              </a:spcAft>
              <a:buNone/>
            </a:pPr>
            <a:r>
              <a:rPr lang="en-US" sz="2800" b="1" dirty="0" smtClean="0"/>
              <a:t>Additional information on TRG website</a:t>
            </a:r>
          </a:p>
          <a:p>
            <a:pPr>
              <a:lnSpc>
                <a:spcPct val="125000"/>
              </a:lnSpc>
              <a:spcBef>
                <a:spcPts val="0"/>
              </a:spcBef>
            </a:pPr>
            <a:r>
              <a:rPr lang="en-US" dirty="0" smtClean="0"/>
              <a:t>Submission form and instructions</a:t>
            </a:r>
          </a:p>
          <a:p>
            <a:pPr>
              <a:lnSpc>
                <a:spcPct val="125000"/>
              </a:lnSpc>
              <a:spcBef>
                <a:spcPts val="0"/>
              </a:spcBef>
            </a:pPr>
            <a:r>
              <a:rPr lang="en-US" dirty="0" smtClean="0"/>
              <a:t>Meeting dates and materials</a:t>
            </a:r>
          </a:p>
          <a:p>
            <a:pPr>
              <a:lnSpc>
                <a:spcPct val="125000"/>
              </a:lnSpc>
              <a:spcBef>
                <a:spcPts val="0"/>
              </a:spcBef>
            </a:pPr>
            <a:r>
              <a:rPr lang="en-US" dirty="0" smtClean="0"/>
              <a:t>Replay of meetings</a:t>
            </a:r>
          </a:p>
          <a:p>
            <a:pPr>
              <a:lnSpc>
                <a:spcPct val="125000"/>
              </a:lnSpc>
              <a:spcBef>
                <a:spcPts val="0"/>
              </a:spcBef>
            </a:pPr>
            <a:r>
              <a:rPr lang="en-US" dirty="0" smtClean="0"/>
              <a:t>Staff contact information</a:t>
            </a:r>
          </a:p>
          <a:p>
            <a:pPr>
              <a:lnSpc>
                <a:spcPct val="125000"/>
              </a:lnSpc>
              <a:spcBef>
                <a:spcPts val="0"/>
              </a:spcBef>
            </a:pPr>
            <a:r>
              <a:rPr lang="en-US" dirty="0" smtClean="0"/>
              <a:t>TRG members</a:t>
            </a:r>
            <a:endParaRPr lang="en-US" sz="2400" dirty="0" smtClean="0"/>
          </a:p>
        </p:txBody>
      </p:sp>
      <p:sp>
        <p:nvSpPr>
          <p:cNvPr id="3" name="Title 2"/>
          <p:cNvSpPr>
            <a:spLocks noGrp="1"/>
          </p:cNvSpPr>
          <p:nvPr>
            <p:ph type="title"/>
          </p:nvPr>
        </p:nvSpPr>
        <p:spPr/>
        <p:txBody>
          <a:bodyPr/>
          <a:lstStyle/>
          <a:p>
            <a:r>
              <a:rPr lang="en-US" dirty="0" smtClean="0"/>
              <a:t>Additional Information</a:t>
            </a:r>
            <a:endParaRPr lang="en-US" dirty="0"/>
          </a:p>
        </p:txBody>
      </p:sp>
      <p:sp>
        <p:nvSpPr>
          <p:cNvPr id="4" name="Slide Number Placeholder 3"/>
          <p:cNvSpPr>
            <a:spLocks noGrp="1"/>
          </p:cNvSpPr>
          <p:nvPr>
            <p:ph type="sldNum" sz="quarter" idx="11"/>
          </p:nvPr>
        </p:nvSpPr>
        <p:spPr/>
        <p:txBody>
          <a:bodyPr/>
          <a:lstStyle/>
          <a:p>
            <a:pPr>
              <a:defRPr/>
            </a:pPr>
            <a:fld id="{E62A3572-4079-43A9-BCE0-477ECCB5662A}" type="slidenum">
              <a:rPr lang="en-US" smtClean="0"/>
              <a:pPr>
                <a:defRPr/>
              </a:pPr>
              <a:t>23</a:t>
            </a:fld>
            <a:endParaRPr lang="en-US" dirty="0"/>
          </a:p>
        </p:txBody>
      </p:sp>
      <p:sp>
        <p:nvSpPr>
          <p:cNvPr id="10" name="TextBox 9"/>
          <p:cNvSpPr txBox="1"/>
          <p:nvPr/>
        </p:nvSpPr>
        <p:spPr>
          <a:xfrm>
            <a:off x="3023582" y="4978400"/>
            <a:ext cx="3038781" cy="584775"/>
          </a:xfrm>
          <a:prstGeom prst="rect">
            <a:avLst/>
          </a:prstGeom>
          <a:noFill/>
        </p:spPr>
        <p:txBody>
          <a:bodyPr wrap="none" rtlCol="0">
            <a:spAutoFit/>
          </a:bodyPr>
          <a:lstStyle/>
          <a:p>
            <a:pPr marL="0" lvl="1"/>
            <a:r>
              <a:rPr lang="en-US" sz="3200" b="1" dirty="0" smtClean="0">
                <a:solidFill>
                  <a:schemeClr val="tx2">
                    <a:lumMod val="75000"/>
                  </a:schemeClr>
                </a:solidFill>
              </a:rPr>
              <a:t>www.fasb.com</a:t>
            </a:r>
            <a:endParaRPr lang="en-US" sz="3200" b="1" dirty="0">
              <a:solidFill>
                <a:schemeClr val="tx2">
                  <a:lumMod val="75000"/>
                </a:schemeClr>
              </a:solidFill>
            </a:endParaRPr>
          </a:p>
        </p:txBody>
      </p:sp>
    </p:spTree>
    <p:extLst>
      <p:ext uri="{BB962C8B-B14F-4D97-AF65-F5344CB8AC3E}">
        <p14:creationId xmlns:p14="http://schemas.microsoft.com/office/powerpoint/2010/main" val="27248256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FASB projects</a:t>
            </a:r>
            <a:endParaRPr lang="en-US" dirty="0"/>
          </a:p>
        </p:txBody>
      </p:sp>
      <p:sp>
        <p:nvSpPr>
          <p:cNvPr id="3" name="Slide Number Placeholder 2"/>
          <p:cNvSpPr>
            <a:spLocks noGrp="1"/>
          </p:cNvSpPr>
          <p:nvPr>
            <p:ph type="sldNum" sz="quarter" idx="4"/>
          </p:nvPr>
        </p:nvSpPr>
        <p:spPr/>
        <p:txBody>
          <a:bodyPr/>
          <a:lstStyle/>
          <a:p>
            <a:pPr>
              <a:defRPr/>
            </a:pPr>
            <a:fld id="{83EF04B0-09F5-4156-B0F5-C9A54A38EC13}" type="slidenum">
              <a:rPr lang="en-US" smtClean="0"/>
              <a:pPr>
                <a:defRPr/>
              </a:pPr>
              <a:t>24</a:t>
            </a:fld>
            <a:endParaRPr lang="en-US" dirty="0"/>
          </a:p>
        </p:txBody>
      </p:sp>
    </p:spTree>
    <p:extLst>
      <p:ext uri="{BB962C8B-B14F-4D97-AF65-F5344CB8AC3E}">
        <p14:creationId xmlns:p14="http://schemas.microsoft.com/office/powerpoint/2010/main" val="4111847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3942" y="1157811"/>
            <a:ext cx="8696857" cy="4810125"/>
          </a:xfrm>
        </p:spPr>
        <p:txBody>
          <a:bodyPr/>
          <a:lstStyle/>
          <a:p>
            <a:pPr>
              <a:lnSpc>
                <a:spcPct val="100000"/>
              </a:lnSpc>
              <a:spcBef>
                <a:spcPct val="0"/>
              </a:spcBef>
              <a:spcAft>
                <a:spcPts val="600"/>
              </a:spcAft>
              <a:buFont typeface="Wingdings" pitchFamily="2" charset="2"/>
              <a:buChar char="§"/>
              <a:defRPr/>
            </a:pPr>
            <a:r>
              <a:rPr lang="en-US" sz="2600" b="1" dirty="0" smtClean="0">
                <a:effectLst>
                  <a:outerShdw blurRad="38100" dist="38100" dir="2700000" algn="tl">
                    <a:srgbClr val="C0C0C0"/>
                  </a:outerShdw>
                </a:effectLst>
              </a:rPr>
              <a:t>Current FASB projects</a:t>
            </a:r>
          </a:p>
          <a:p>
            <a:pPr marL="398463" lvl="3" indent="0">
              <a:lnSpc>
                <a:spcPct val="114000"/>
              </a:lnSpc>
              <a:spcBef>
                <a:spcPct val="0"/>
              </a:spcBef>
              <a:defRPr/>
            </a:pPr>
            <a:r>
              <a:rPr lang="en-US" sz="2400" b="1" dirty="0" smtClean="0">
                <a:solidFill>
                  <a:srgbClr val="404040"/>
                </a:solidFill>
              </a:rPr>
              <a:t> Current Agenda </a:t>
            </a:r>
          </a:p>
          <a:p>
            <a:pPr marL="398463" lvl="3" indent="0">
              <a:lnSpc>
                <a:spcPct val="114000"/>
              </a:lnSpc>
              <a:spcBef>
                <a:spcPct val="0"/>
              </a:spcBef>
              <a:defRPr/>
            </a:pPr>
            <a:r>
              <a:rPr lang="en-US" sz="2400" b="1" dirty="0" smtClean="0">
                <a:solidFill>
                  <a:srgbClr val="404040"/>
                </a:solidFill>
              </a:rPr>
              <a:t> Simplification Initiative</a:t>
            </a:r>
          </a:p>
          <a:p>
            <a:pPr marL="398463" lvl="3" indent="0">
              <a:lnSpc>
                <a:spcPct val="114000"/>
              </a:lnSpc>
              <a:spcBef>
                <a:spcPct val="0"/>
              </a:spcBef>
              <a:defRPr/>
            </a:pPr>
            <a:r>
              <a:rPr lang="en-US" sz="2400" b="1" dirty="0" smtClean="0">
                <a:solidFill>
                  <a:srgbClr val="404040"/>
                </a:solidFill>
              </a:rPr>
              <a:t> Accounting for Financial Instruments</a:t>
            </a:r>
          </a:p>
        </p:txBody>
      </p:sp>
      <p:sp>
        <p:nvSpPr>
          <p:cNvPr id="3" name="Title 2"/>
          <p:cNvSpPr>
            <a:spLocks noGrp="1"/>
          </p:cNvSpPr>
          <p:nvPr>
            <p:ph type="title"/>
          </p:nvPr>
        </p:nvSpPr>
        <p:spPr>
          <a:xfrm>
            <a:off x="236079" y="458301"/>
            <a:ext cx="8561220" cy="897252"/>
          </a:xfrm>
        </p:spPr>
        <p:txBody>
          <a:bodyPr/>
          <a:lstStyle/>
          <a:p>
            <a:pPr>
              <a:defRPr/>
            </a:pPr>
            <a:r>
              <a:rPr lang="en-US" dirty="0" smtClean="0"/>
              <a:t>Topics</a:t>
            </a:r>
            <a:endParaRPr lang="en-US" dirty="0"/>
          </a:p>
        </p:txBody>
      </p:sp>
      <p:sp>
        <p:nvSpPr>
          <p:cNvPr id="4" name="Slide Number Placeholder 3"/>
          <p:cNvSpPr>
            <a:spLocks noGrp="1"/>
          </p:cNvSpPr>
          <p:nvPr>
            <p:ph type="sldNum" sz="quarter" idx="11"/>
          </p:nvPr>
        </p:nvSpPr>
        <p:spPr/>
        <p:txBody>
          <a:bodyPr/>
          <a:lstStyle/>
          <a:p>
            <a:pPr>
              <a:defRPr/>
            </a:pPr>
            <a:fld id="{F8FC73BF-B771-42E0-9D64-E8DFEE0EC0A0}" type="slidenum">
              <a:rPr lang="en-US" smtClean="0"/>
              <a:pPr>
                <a:defRPr/>
              </a:pPr>
              <a:t>25</a:t>
            </a:fld>
            <a:endParaRPr lang="en-US" dirty="0"/>
          </a:p>
        </p:txBody>
      </p:sp>
    </p:spTree>
    <p:extLst>
      <p:ext uri="{BB962C8B-B14F-4D97-AF65-F5344CB8AC3E}">
        <p14:creationId xmlns:p14="http://schemas.microsoft.com/office/powerpoint/2010/main" val="36276212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15"/>
          <p:cNvGraphicFramePr>
            <a:graphicFrameLocks noGrp="1"/>
          </p:cNvGraphicFramePr>
          <p:nvPr>
            <p:ph idx="1"/>
            <p:extLst>
              <p:ext uri="{D42A27DB-BD31-4B8C-83A1-F6EECF244321}">
                <p14:modId xmlns:p14="http://schemas.microsoft.com/office/powerpoint/2010/main" val="1179885060"/>
              </p:ext>
            </p:extLst>
          </p:nvPr>
        </p:nvGraphicFramePr>
        <p:xfrm>
          <a:off x="274638" y="1652588"/>
          <a:ext cx="8561387" cy="4624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r>
              <a:rPr lang="en-US" dirty="0" smtClean="0"/>
              <a:t>New FASB Agenda: 3 Types of Projects</a:t>
            </a:r>
            <a:endParaRPr lang="en-US" dirty="0"/>
          </a:p>
        </p:txBody>
      </p:sp>
      <p:sp>
        <p:nvSpPr>
          <p:cNvPr id="3" name="Slide Number Placeholder 2"/>
          <p:cNvSpPr>
            <a:spLocks noGrp="1"/>
          </p:cNvSpPr>
          <p:nvPr>
            <p:ph type="sldNum" sz="quarter" idx="11"/>
          </p:nvPr>
        </p:nvSpPr>
        <p:spPr/>
        <p:txBody>
          <a:bodyPr/>
          <a:lstStyle/>
          <a:p>
            <a:fld id="{B8C3CD40-D32D-4A66-9ED6-B023972553E0}" type="slidenum">
              <a:rPr lang="en-US" smtClean="0"/>
              <a:pPr/>
              <a:t>26</a:t>
            </a:fld>
            <a:endParaRPr lang="en-US" dirty="0"/>
          </a:p>
        </p:txBody>
      </p:sp>
    </p:spTree>
    <p:extLst>
      <p:ext uri="{BB962C8B-B14F-4D97-AF65-F5344CB8AC3E}">
        <p14:creationId xmlns:p14="http://schemas.microsoft.com/office/powerpoint/2010/main" val="17561262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Current FASB Agenda</a:t>
            </a:r>
            <a:endParaRPr lang="en-US" dirty="0"/>
          </a:p>
        </p:txBody>
      </p:sp>
      <p:sp>
        <p:nvSpPr>
          <p:cNvPr id="3" name="Slide Number Placeholder 2"/>
          <p:cNvSpPr>
            <a:spLocks noGrp="1"/>
          </p:cNvSpPr>
          <p:nvPr>
            <p:ph type="sldNum" sz="quarter" idx="11"/>
          </p:nvPr>
        </p:nvSpPr>
        <p:spPr/>
        <p:txBody>
          <a:bodyPr/>
          <a:lstStyle/>
          <a:p>
            <a:fld id="{B8C3CD40-D32D-4A66-9ED6-B023972553E0}" type="slidenum">
              <a:rPr lang="en-US" smtClean="0"/>
              <a:pPr/>
              <a:t>27</a:t>
            </a:fld>
            <a:endParaRPr lang="en-US" dirty="0"/>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1916723691"/>
              </p:ext>
            </p:extLst>
          </p:nvPr>
        </p:nvGraphicFramePr>
        <p:xfrm>
          <a:off x="378066" y="1374419"/>
          <a:ext cx="8415978" cy="2077560"/>
        </p:xfrm>
        <a:graphic>
          <a:graphicData uri="http://schemas.openxmlformats.org/drawingml/2006/table">
            <a:tbl>
              <a:tblPr firstRow="1" bandRow="1">
                <a:tableStyleId>{5C22544A-7EE6-4342-B048-85BDC9FD1C3A}</a:tableStyleId>
              </a:tblPr>
              <a:tblGrid>
                <a:gridCol w="5638912"/>
                <a:gridCol w="2777066"/>
              </a:tblGrid>
              <a:tr h="386644">
                <a:tc>
                  <a:txBody>
                    <a:bodyPr/>
                    <a:lstStyle/>
                    <a:p>
                      <a:pPr marL="0" algn="l" defTabSz="914400" rtl="0" eaLnBrk="1" latinLnBrk="0" hangingPunct="1"/>
                      <a:r>
                        <a:rPr lang="en-US" sz="1800" b="1" kern="1200" dirty="0" smtClean="0">
                          <a:solidFill>
                            <a:schemeClr val="dk1"/>
                          </a:solidFill>
                          <a:latin typeface="+mn-lt"/>
                          <a:ea typeface="+mn-ea"/>
                          <a:cs typeface="+mn-cs"/>
                        </a:rPr>
                        <a:t>Framework Projects</a:t>
                      </a:r>
                      <a:endParaRPr lang="en-US" sz="1800" b="0" kern="1200" dirty="0">
                        <a:solidFill>
                          <a:schemeClr val="dk1"/>
                        </a:solidFill>
                        <a:latin typeface="+mn-lt"/>
                        <a:ea typeface="+mn-ea"/>
                        <a:cs typeface="+mn-cs"/>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800" b="1" kern="1200" dirty="0" smtClean="0">
                          <a:solidFill>
                            <a:schemeClr val="dk1"/>
                          </a:solidFill>
                          <a:latin typeface="+mn-lt"/>
                          <a:ea typeface="+mn-ea"/>
                          <a:cs typeface="+mn-cs"/>
                        </a:rPr>
                        <a:t>Stage</a:t>
                      </a:r>
                      <a:endParaRPr lang="en-US" sz="1800" b="1" kern="1200" dirty="0">
                        <a:solidFill>
                          <a:schemeClr val="dk1"/>
                        </a:solidFill>
                        <a:latin typeface="+mn-lt"/>
                        <a:ea typeface="+mn-ea"/>
                        <a:cs typeface="+mn-cs"/>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9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Conceptual Framework: Measurement</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400" b="0" kern="1200" dirty="0" smtClean="0">
                          <a:solidFill>
                            <a:schemeClr val="dk1"/>
                          </a:solidFill>
                          <a:latin typeface="+mn-lt"/>
                          <a:ea typeface="+mn-ea"/>
                          <a:cs typeface="+mn-cs"/>
                        </a:rPr>
                        <a:t>Initial Deliberations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9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Conceptual Framework: Presentation</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Initial Deliberations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9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Disclosure Framework: Board’s Decision Process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Exposure Draft </a:t>
                      </a:r>
                      <a:r>
                        <a:rPr lang="en-US" sz="1400" dirty="0" err="1" smtClean="0"/>
                        <a:t>Redeliberations</a:t>
                      </a:r>
                      <a:endParaRPr lang="en-US" sz="1400" dirty="0" smtClean="0"/>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834011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6079" y="311544"/>
            <a:ext cx="8561220" cy="897252"/>
          </a:xfrm>
        </p:spPr>
        <p:txBody>
          <a:bodyPr/>
          <a:lstStyle/>
          <a:p>
            <a:r>
              <a:rPr lang="en-US" dirty="0" smtClean="0"/>
              <a:t>Current FASB Agenda</a:t>
            </a:r>
            <a:endParaRPr lang="en-US" dirty="0"/>
          </a:p>
        </p:txBody>
      </p:sp>
      <p:sp>
        <p:nvSpPr>
          <p:cNvPr id="3" name="Slide Number Placeholder 2"/>
          <p:cNvSpPr>
            <a:spLocks noGrp="1"/>
          </p:cNvSpPr>
          <p:nvPr>
            <p:ph type="sldNum" sz="quarter" idx="11"/>
          </p:nvPr>
        </p:nvSpPr>
        <p:spPr/>
        <p:txBody>
          <a:bodyPr/>
          <a:lstStyle/>
          <a:p>
            <a:fld id="{B8C3CD40-D32D-4A66-9ED6-B023972553E0}" type="slidenum">
              <a:rPr lang="en-US" smtClean="0"/>
              <a:pPr/>
              <a:t>28</a:t>
            </a:fld>
            <a:endParaRPr lang="en-US" dirty="0"/>
          </a:p>
        </p:txBody>
      </p:sp>
      <p:graphicFrame>
        <p:nvGraphicFramePr>
          <p:cNvPr id="8" name="Content Placeholder 3"/>
          <p:cNvGraphicFramePr>
            <a:graphicFrameLocks/>
          </p:cNvGraphicFramePr>
          <p:nvPr>
            <p:extLst>
              <p:ext uri="{D42A27DB-BD31-4B8C-83A1-F6EECF244321}">
                <p14:modId xmlns:p14="http://schemas.microsoft.com/office/powerpoint/2010/main" val="3856526241"/>
              </p:ext>
            </p:extLst>
          </p:nvPr>
        </p:nvGraphicFramePr>
        <p:xfrm>
          <a:off x="270819" y="1063992"/>
          <a:ext cx="8415978" cy="5090160"/>
        </p:xfrm>
        <a:graphic>
          <a:graphicData uri="http://schemas.openxmlformats.org/drawingml/2006/table">
            <a:tbl>
              <a:tblPr firstRow="1" bandRow="1">
                <a:tableStyleId>{5C22544A-7EE6-4342-B048-85BDC9FD1C3A}</a:tableStyleId>
              </a:tblPr>
              <a:tblGrid>
                <a:gridCol w="5723580"/>
                <a:gridCol w="2692398"/>
              </a:tblGrid>
              <a:tr h="472482">
                <a:tc>
                  <a:txBody>
                    <a:bodyPr/>
                    <a:lstStyle/>
                    <a:p>
                      <a:pPr marL="0" algn="l" defTabSz="914400" rtl="0" eaLnBrk="1" latinLnBrk="0" hangingPunct="1"/>
                      <a:r>
                        <a:rPr lang="en-US" sz="1600" b="1" kern="1200" dirty="0" smtClean="0">
                          <a:solidFill>
                            <a:schemeClr val="dk1"/>
                          </a:solidFill>
                          <a:latin typeface="+mn-lt"/>
                          <a:ea typeface="+mn-ea"/>
                          <a:cs typeface="+mn-cs"/>
                        </a:rPr>
                        <a:t>Recognition</a:t>
                      </a:r>
                      <a:r>
                        <a:rPr lang="en-US" sz="1600" b="1" kern="1200" baseline="0" dirty="0" smtClean="0">
                          <a:solidFill>
                            <a:schemeClr val="dk1"/>
                          </a:solidFill>
                          <a:latin typeface="+mn-lt"/>
                          <a:ea typeface="+mn-ea"/>
                          <a:cs typeface="+mn-cs"/>
                        </a:rPr>
                        <a:t> and Measurement </a:t>
                      </a:r>
                      <a:r>
                        <a:rPr lang="en-US" sz="1600" b="1" kern="1200" dirty="0" smtClean="0">
                          <a:solidFill>
                            <a:schemeClr val="dk1"/>
                          </a:solidFill>
                          <a:latin typeface="+mn-lt"/>
                          <a:ea typeface="+mn-ea"/>
                          <a:cs typeface="+mn-cs"/>
                        </a:rPr>
                        <a:t>Projects</a:t>
                      </a:r>
                      <a:endParaRPr lang="en-US" sz="1600" b="0" kern="1200" dirty="0">
                        <a:solidFill>
                          <a:schemeClr val="dk1"/>
                        </a:solidFill>
                        <a:latin typeface="+mn-lt"/>
                        <a:ea typeface="+mn-ea"/>
                        <a:cs typeface="+mn-cs"/>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600" b="1" kern="1200" dirty="0" smtClean="0">
                          <a:solidFill>
                            <a:schemeClr val="dk1"/>
                          </a:solidFill>
                          <a:latin typeface="+mn-lt"/>
                          <a:ea typeface="+mn-ea"/>
                          <a:cs typeface="+mn-cs"/>
                        </a:rPr>
                        <a:t>Stage</a:t>
                      </a:r>
                      <a:endParaRPr lang="en-US" sz="1600" b="1" kern="1200" dirty="0">
                        <a:solidFill>
                          <a:schemeClr val="dk1"/>
                        </a:solidFill>
                        <a:latin typeface="+mn-lt"/>
                        <a:ea typeface="+mn-ea"/>
                        <a:cs typeface="+mn-cs"/>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6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Accounting for Financial Instruments: Classification and Measurement</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2</a:t>
                      </a:r>
                      <a:r>
                        <a:rPr lang="en-US" sz="1200" baseline="30000" dirty="0" smtClean="0"/>
                        <a:t>nd</a:t>
                      </a:r>
                      <a:r>
                        <a:rPr lang="en-US" sz="1200" dirty="0" smtClean="0"/>
                        <a:t> Exposure Draft </a:t>
                      </a:r>
                      <a:r>
                        <a:rPr lang="en-US" sz="1200" dirty="0" err="1" smtClean="0"/>
                        <a:t>Redeliberations</a:t>
                      </a:r>
                      <a:endParaRPr lang="en-US" sz="1200" dirty="0" smtClean="0"/>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6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Accounting for Financial Instruments: Impairment</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2</a:t>
                      </a:r>
                      <a:r>
                        <a:rPr lang="en-US" sz="1200" baseline="30000" dirty="0" smtClean="0"/>
                        <a:t>nd</a:t>
                      </a:r>
                      <a:r>
                        <a:rPr lang="en-US" sz="1200" dirty="0" smtClean="0"/>
                        <a:t> Exposure Draft </a:t>
                      </a:r>
                      <a:r>
                        <a:rPr lang="en-US" sz="1200" dirty="0" err="1" smtClean="0"/>
                        <a:t>Redeliberations</a:t>
                      </a:r>
                      <a:endParaRPr lang="en-US" sz="1200" dirty="0" smtClean="0"/>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6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Insurance: Improvements to accounting</a:t>
                      </a:r>
                      <a:r>
                        <a:rPr lang="en-US" sz="1200" kern="1200" baseline="0" dirty="0" smtClean="0">
                          <a:solidFill>
                            <a:schemeClr val="dk1"/>
                          </a:solidFill>
                          <a:latin typeface="+mn-lt"/>
                          <a:ea typeface="+mn-ea"/>
                          <a:cs typeface="+mn-cs"/>
                        </a:rPr>
                        <a:t> for long-duration contracts</a:t>
                      </a:r>
                      <a:endParaRPr lang="en-US" sz="1200" kern="1200" dirty="0" smtClean="0">
                        <a:solidFill>
                          <a:schemeClr val="dk1"/>
                        </a:solidFill>
                        <a:latin typeface="+mn-lt"/>
                        <a:ea typeface="+mn-ea"/>
                        <a:cs typeface="+mn-cs"/>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Exposure Draft </a:t>
                      </a:r>
                      <a:r>
                        <a:rPr lang="en-US" sz="1200" dirty="0" err="1" smtClean="0"/>
                        <a:t>Redeliberations</a:t>
                      </a:r>
                      <a:endParaRPr lang="en-US" sz="1200" dirty="0" smtClean="0"/>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6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Leases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a:t>
                      </a:r>
                      <a:r>
                        <a:rPr lang="en-US" sz="1200" baseline="30000" dirty="0" smtClean="0"/>
                        <a:t>nd</a:t>
                      </a:r>
                      <a:r>
                        <a:rPr lang="en-US" sz="1200" dirty="0" smtClean="0"/>
                        <a:t> Exposure Draft </a:t>
                      </a:r>
                      <a:r>
                        <a:rPr lang="en-US" sz="1200" dirty="0" err="1" smtClean="0"/>
                        <a:t>Redeliberations</a:t>
                      </a:r>
                      <a:endParaRPr lang="en-US" sz="1200" dirty="0" smtClean="0"/>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6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Accounting for Goodwill for Public Business Entities and Not-for-Profits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Initial Deliberations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6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Clarifying the definition of business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Initial Deliberations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6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Consolidations: Principal</a:t>
                      </a:r>
                      <a:r>
                        <a:rPr lang="en-US" sz="1200" kern="1200" baseline="0" dirty="0" smtClean="0">
                          <a:solidFill>
                            <a:schemeClr val="dk1"/>
                          </a:solidFill>
                          <a:latin typeface="+mn-lt"/>
                          <a:ea typeface="+mn-ea"/>
                          <a:cs typeface="+mn-cs"/>
                        </a:rPr>
                        <a:t> Versus Agent Analysis</a:t>
                      </a:r>
                      <a:endParaRPr lang="en-US" sz="1200" kern="1200" dirty="0" smtClean="0">
                        <a:solidFill>
                          <a:schemeClr val="dk1"/>
                        </a:solidFill>
                        <a:latin typeface="+mn-lt"/>
                        <a:ea typeface="+mn-ea"/>
                        <a:cs typeface="+mn-cs"/>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Exposure Draft </a:t>
                      </a:r>
                      <a:r>
                        <a:rPr lang="en-US" sz="1200" dirty="0" err="1" smtClean="0"/>
                        <a:t>Redeliberations</a:t>
                      </a:r>
                      <a:endParaRPr lang="en-US" sz="1200" dirty="0" smtClean="0"/>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6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Customer’s Accounting</a:t>
                      </a:r>
                      <a:r>
                        <a:rPr lang="en-US" sz="1200" kern="1200" baseline="0" dirty="0" smtClean="0">
                          <a:solidFill>
                            <a:schemeClr val="dk1"/>
                          </a:solidFill>
                          <a:latin typeface="+mn-lt"/>
                          <a:ea typeface="+mn-ea"/>
                          <a:cs typeface="+mn-cs"/>
                        </a:rPr>
                        <a:t> for Fees in a Cloud Computing Arrangement</a:t>
                      </a:r>
                      <a:endParaRPr lang="en-US" sz="1200" kern="1200" dirty="0" smtClean="0">
                        <a:solidFill>
                          <a:schemeClr val="dk1"/>
                        </a:solidFill>
                        <a:latin typeface="+mn-lt"/>
                        <a:ea typeface="+mn-ea"/>
                        <a:cs typeface="+mn-cs"/>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Initial Deliberations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6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Simplifying the Subsequent Measurement of Inventory</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Exposure Draft Outstanding</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6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Technical</a:t>
                      </a:r>
                      <a:r>
                        <a:rPr lang="en-US" sz="1200" kern="1200" baseline="0" dirty="0" smtClean="0">
                          <a:solidFill>
                            <a:schemeClr val="dk1"/>
                          </a:solidFill>
                          <a:latin typeface="+mn-lt"/>
                          <a:ea typeface="+mn-ea"/>
                          <a:cs typeface="+mn-cs"/>
                        </a:rPr>
                        <a:t> Corrections</a:t>
                      </a:r>
                      <a:endParaRPr lang="en-US" sz="1200" kern="1200" dirty="0" smtClean="0">
                        <a:solidFill>
                          <a:schemeClr val="dk1"/>
                        </a:solidFill>
                        <a:latin typeface="+mn-lt"/>
                        <a:ea typeface="+mn-ea"/>
                        <a:cs typeface="+mn-cs"/>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Initial Deliberations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455573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6079" y="334122"/>
            <a:ext cx="8561220" cy="897252"/>
          </a:xfrm>
        </p:spPr>
        <p:txBody>
          <a:bodyPr/>
          <a:lstStyle/>
          <a:p>
            <a:r>
              <a:rPr lang="en-US" dirty="0" smtClean="0"/>
              <a:t>Current FASB Agenda</a:t>
            </a:r>
            <a:endParaRPr lang="en-US" dirty="0"/>
          </a:p>
        </p:txBody>
      </p:sp>
      <p:sp>
        <p:nvSpPr>
          <p:cNvPr id="3" name="Slide Number Placeholder 2"/>
          <p:cNvSpPr>
            <a:spLocks noGrp="1"/>
          </p:cNvSpPr>
          <p:nvPr>
            <p:ph type="sldNum" sz="quarter" idx="11"/>
          </p:nvPr>
        </p:nvSpPr>
        <p:spPr/>
        <p:txBody>
          <a:bodyPr/>
          <a:lstStyle/>
          <a:p>
            <a:fld id="{B8C3CD40-D32D-4A66-9ED6-B023972553E0}" type="slidenum">
              <a:rPr lang="en-US" smtClean="0"/>
              <a:pPr/>
              <a:t>29</a:t>
            </a:fld>
            <a:endParaRPr lang="en-US" dirty="0"/>
          </a:p>
        </p:txBody>
      </p:sp>
      <p:graphicFrame>
        <p:nvGraphicFramePr>
          <p:cNvPr id="8" name="Content Placeholder 3"/>
          <p:cNvGraphicFramePr>
            <a:graphicFrameLocks/>
          </p:cNvGraphicFramePr>
          <p:nvPr>
            <p:extLst>
              <p:ext uri="{D42A27DB-BD31-4B8C-83A1-F6EECF244321}">
                <p14:modId xmlns:p14="http://schemas.microsoft.com/office/powerpoint/2010/main" val="518377738"/>
              </p:ext>
            </p:extLst>
          </p:nvPr>
        </p:nvGraphicFramePr>
        <p:xfrm>
          <a:off x="282107" y="1062285"/>
          <a:ext cx="8568381" cy="5090160"/>
        </p:xfrm>
        <a:graphic>
          <a:graphicData uri="http://schemas.openxmlformats.org/drawingml/2006/table">
            <a:tbl>
              <a:tblPr firstRow="1" bandRow="1">
                <a:tableStyleId>{5C22544A-7EE6-4342-B048-85BDC9FD1C3A}</a:tableStyleId>
              </a:tblPr>
              <a:tblGrid>
                <a:gridCol w="5482428"/>
                <a:gridCol w="3085953"/>
              </a:tblGrid>
              <a:tr h="464717">
                <a:tc>
                  <a:txBody>
                    <a:bodyPr/>
                    <a:lstStyle/>
                    <a:p>
                      <a:pPr marL="0" algn="l" defTabSz="914400" rtl="0" eaLnBrk="1" latinLnBrk="0" hangingPunct="1"/>
                      <a:r>
                        <a:rPr lang="en-US" sz="1600" b="1" kern="1200" baseline="0" dirty="0" smtClean="0">
                          <a:solidFill>
                            <a:schemeClr val="dk1"/>
                          </a:solidFill>
                          <a:latin typeface="+mn-lt"/>
                          <a:ea typeface="+mn-ea"/>
                          <a:cs typeface="+mn-cs"/>
                        </a:rPr>
                        <a:t>Presentation and Disclosure </a:t>
                      </a:r>
                      <a:r>
                        <a:rPr lang="en-US" sz="1600" b="1" kern="1200" dirty="0" smtClean="0">
                          <a:solidFill>
                            <a:schemeClr val="dk1"/>
                          </a:solidFill>
                          <a:latin typeface="+mn-lt"/>
                          <a:ea typeface="+mn-ea"/>
                          <a:cs typeface="+mn-cs"/>
                        </a:rPr>
                        <a:t>Projects</a:t>
                      </a:r>
                      <a:endParaRPr lang="en-US" sz="1600" b="0" kern="1200" dirty="0">
                        <a:solidFill>
                          <a:schemeClr val="dk1"/>
                        </a:solidFill>
                        <a:latin typeface="+mn-lt"/>
                        <a:ea typeface="+mn-ea"/>
                        <a:cs typeface="+mn-cs"/>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600" b="1" kern="1200" dirty="0" smtClean="0">
                          <a:solidFill>
                            <a:schemeClr val="dk1"/>
                          </a:solidFill>
                          <a:latin typeface="+mn-lt"/>
                          <a:ea typeface="+mn-ea"/>
                          <a:cs typeface="+mn-cs"/>
                        </a:rPr>
                        <a:t>Stage</a:t>
                      </a:r>
                      <a:endParaRPr lang="en-US" sz="1600" b="1" kern="1200" dirty="0">
                        <a:solidFill>
                          <a:schemeClr val="dk1"/>
                        </a:solidFill>
                        <a:latin typeface="+mn-lt"/>
                        <a:ea typeface="+mn-ea"/>
                        <a:cs typeface="+mn-cs"/>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00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Clarifying Certain Existing Principles on Statement of Cash Flows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Initial Deliberations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00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Disclosure Framework—Entity’s Decision Process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Discussion Document </a:t>
                      </a:r>
                      <a:r>
                        <a:rPr lang="en-US" sz="1200" dirty="0" err="1" smtClean="0"/>
                        <a:t>Redeliberations</a:t>
                      </a:r>
                      <a:endParaRPr lang="en-US" sz="1200" dirty="0" smtClean="0"/>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00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Disclosure Framework—Disclosure Reviews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smtClean="0"/>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00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        - Defined Benefits Plans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Initial Deliberations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00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        - Fair Value</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Initial Deliberations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00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        - Income Taxes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Initial Deliberations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00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        - Inventory</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Initial Deliberations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00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        - Interim Reporting</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Initial Deliberations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00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Financial Statements of Not-for-Profit</a:t>
                      </a:r>
                      <a:r>
                        <a:rPr lang="en-US" sz="1200" kern="1200" baseline="0" dirty="0" smtClean="0">
                          <a:solidFill>
                            <a:schemeClr val="dk1"/>
                          </a:solidFill>
                          <a:latin typeface="+mn-lt"/>
                          <a:ea typeface="+mn-ea"/>
                          <a:cs typeface="+mn-cs"/>
                        </a:rPr>
                        <a:t> Entities</a:t>
                      </a:r>
                      <a:endParaRPr lang="en-US" sz="1200" kern="1200" dirty="0" smtClean="0">
                        <a:solidFill>
                          <a:schemeClr val="dk1"/>
                        </a:solidFill>
                        <a:latin typeface="+mn-lt"/>
                        <a:ea typeface="+mn-ea"/>
                        <a:cs typeface="+mn-cs"/>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Initial Deliberations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38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Going Concern</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Final Standard Drafting</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836837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Recent Standards</a:t>
            </a:r>
            <a:endParaRPr lang="en-US" dirty="0"/>
          </a:p>
        </p:txBody>
      </p:sp>
      <p:sp>
        <p:nvSpPr>
          <p:cNvPr id="3" name="Slide Number Placeholder 2"/>
          <p:cNvSpPr>
            <a:spLocks noGrp="1"/>
          </p:cNvSpPr>
          <p:nvPr>
            <p:ph type="sldNum" sz="quarter" idx="4"/>
          </p:nvPr>
        </p:nvSpPr>
        <p:spPr/>
        <p:txBody>
          <a:bodyPr/>
          <a:lstStyle/>
          <a:p>
            <a:pPr>
              <a:defRPr/>
            </a:pPr>
            <a:fld id="{83EF04B0-09F5-4156-B0F5-C9A54A38EC13}" type="slidenum">
              <a:rPr lang="en-US" smtClean="0"/>
              <a:pPr>
                <a:defRPr/>
              </a:pPr>
              <a:t>3</a:t>
            </a:fld>
            <a:endParaRPr lang="en-US" dirty="0"/>
          </a:p>
        </p:txBody>
      </p:sp>
    </p:spTree>
    <p:extLst>
      <p:ext uri="{BB962C8B-B14F-4D97-AF65-F5344CB8AC3E}">
        <p14:creationId xmlns:p14="http://schemas.microsoft.com/office/powerpoint/2010/main" val="1811343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6079" y="334122"/>
            <a:ext cx="8561220" cy="897252"/>
          </a:xfrm>
        </p:spPr>
        <p:txBody>
          <a:bodyPr/>
          <a:lstStyle/>
          <a:p>
            <a:r>
              <a:rPr lang="en-US" dirty="0" smtClean="0"/>
              <a:t>Current FASB Agenda</a:t>
            </a:r>
            <a:endParaRPr lang="en-US" dirty="0"/>
          </a:p>
        </p:txBody>
      </p:sp>
      <p:sp>
        <p:nvSpPr>
          <p:cNvPr id="3" name="Slide Number Placeholder 2"/>
          <p:cNvSpPr>
            <a:spLocks noGrp="1"/>
          </p:cNvSpPr>
          <p:nvPr>
            <p:ph type="sldNum" sz="quarter" idx="11"/>
          </p:nvPr>
        </p:nvSpPr>
        <p:spPr/>
        <p:txBody>
          <a:bodyPr/>
          <a:lstStyle/>
          <a:p>
            <a:fld id="{B8C3CD40-D32D-4A66-9ED6-B023972553E0}" type="slidenum">
              <a:rPr lang="en-US" smtClean="0"/>
              <a:pPr/>
              <a:t>30</a:t>
            </a:fld>
            <a:endParaRPr lang="en-US" dirty="0"/>
          </a:p>
        </p:txBody>
      </p:sp>
      <p:graphicFrame>
        <p:nvGraphicFramePr>
          <p:cNvPr id="8" name="Content Placeholder 3"/>
          <p:cNvGraphicFramePr>
            <a:graphicFrameLocks/>
          </p:cNvGraphicFramePr>
          <p:nvPr>
            <p:extLst>
              <p:ext uri="{D42A27DB-BD31-4B8C-83A1-F6EECF244321}">
                <p14:modId xmlns:p14="http://schemas.microsoft.com/office/powerpoint/2010/main" val="3448778258"/>
              </p:ext>
            </p:extLst>
          </p:nvPr>
        </p:nvGraphicFramePr>
        <p:xfrm>
          <a:off x="304686" y="1131726"/>
          <a:ext cx="8415978" cy="2712720"/>
        </p:xfrm>
        <a:graphic>
          <a:graphicData uri="http://schemas.openxmlformats.org/drawingml/2006/table">
            <a:tbl>
              <a:tblPr firstRow="1" bandRow="1">
                <a:tableStyleId>{5C22544A-7EE6-4342-B048-85BDC9FD1C3A}</a:tableStyleId>
              </a:tblPr>
              <a:tblGrid>
                <a:gridCol w="5384914"/>
                <a:gridCol w="3031064"/>
              </a:tblGrid>
              <a:tr h="396218">
                <a:tc>
                  <a:txBody>
                    <a:bodyPr/>
                    <a:lstStyle/>
                    <a:p>
                      <a:pPr marL="0" algn="l" defTabSz="914400" rtl="0" eaLnBrk="1" latinLnBrk="0" hangingPunct="1"/>
                      <a:r>
                        <a:rPr lang="en-US" sz="1600" b="1" kern="1200" baseline="0" dirty="0" smtClean="0">
                          <a:solidFill>
                            <a:schemeClr val="dk1"/>
                          </a:solidFill>
                          <a:latin typeface="+mn-lt"/>
                          <a:ea typeface="+mn-ea"/>
                          <a:cs typeface="+mn-cs"/>
                        </a:rPr>
                        <a:t>Presentation and Disclosure </a:t>
                      </a:r>
                      <a:r>
                        <a:rPr lang="en-US" sz="1600" b="1" kern="1200" dirty="0" smtClean="0">
                          <a:solidFill>
                            <a:schemeClr val="dk1"/>
                          </a:solidFill>
                          <a:latin typeface="+mn-lt"/>
                          <a:ea typeface="+mn-ea"/>
                          <a:cs typeface="+mn-cs"/>
                        </a:rPr>
                        <a:t>Projects</a:t>
                      </a:r>
                      <a:endParaRPr lang="en-US" sz="1600" b="0" kern="1200" dirty="0">
                        <a:solidFill>
                          <a:schemeClr val="dk1"/>
                        </a:solidFill>
                        <a:latin typeface="+mn-lt"/>
                        <a:ea typeface="+mn-ea"/>
                        <a:cs typeface="+mn-cs"/>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600" b="1" kern="1200" dirty="0" smtClean="0">
                          <a:solidFill>
                            <a:schemeClr val="dk1"/>
                          </a:solidFill>
                          <a:latin typeface="+mn-lt"/>
                          <a:ea typeface="+mn-ea"/>
                          <a:cs typeface="+mn-cs"/>
                        </a:rPr>
                        <a:t>Stage</a:t>
                      </a:r>
                      <a:endParaRPr lang="en-US" sz="1600" b="1" kern="1200" dirty="0">
                        <a:solidFill>
                          <a:schemeClr val="dk1"/>
                        </a:solidFill>
                        <a:latin typeface="+mn-lt"/>
                        <a:ea typeface="+mn-ea"/>
                        <a:cs typeface="+mn-cs"/>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96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Government Assistance Disclosures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Initial Deliberations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96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Insurance: Disclosures about Short-duration</a:t>
                      </a:r>
                      <a:r>
                        <a:rPr lang="en-US" sz="1200" kern="1200" baseline="0" dirty="0" smtClean="0">
                          <a:solidFill>
                            <a:schemeClr val="dk1"/>
                          </a:solidFill>
                          <a:latin typeface="+mn-lt"/>
                          <a:ea typeface="+mn-ea"/>
                          <a:cs typeface="+mn-cs"/>
                        </a:rPr>
                        <a:t> Contracts</a:t>
                      </a:r>
                      <a:endParaRPr lang="en-US" sz="1200" kern="1200" dirty="0" smtClean="0">
                        <a:solidFill>
                          <a:schemeClr val="dk1"/>
                        </a:solidFill>
                        <a:latin typeface="+mn-lt"/>
                        <a:ea typeface="+mn-ea"/>
                        <a:cs typeface="+mn-cs"/>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Initial Deliberations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94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Investment Companies: Disclosures about Investments in Another Investment Company</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Initial Deliberations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94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Simplifying Income Statement Presentation by Eliminating the Concept of Extraordinary Items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Exposure Draft Outstanding</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778064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6079" y="334122"/>
            <a:ext cx="8561220" cy="897252"/>
          </a:xfrm>
        </p:spPr>
        <p:txBody>
          <a:bodyPr/>
          <a:lstStyle/>
          <a:p>
            <a:r>
              <a:rPr lang="en-US" dirty="0" smtClean="0"/>
              <a:t>Current FASB Agenda</a:t>
            </a:r>
            <a:endParaRPr lang="en-US" dirty="0"/>
          </a:p>
        </p:txBody>
      </p:sp>
      <p:sp>
        <p:nvSpPr>
          <p:cNvPr id="3" name="Slide Number Placeholder 2"/>
          <p:cNvSpPr>
            <a:spLocks noGrp="1"/>
          </p:cNvSpPr>
          <p:nvPr>
            <p:ph type="sldNum" sz="quarter" idx="11"/>
          </p:nvPr>
        </p:nvSpPr>
        <p:spPr/>
        <p:txBody>
          <a:bodyPr/>
          <a:lstStyle/>
          <a:p>
            <a:fld id="{B8C3CD40-D32D-4A66-9ED6-B023972553E0}" type="slidenum">
              <a:rPr lang="en-US" smtClean="0"/>
              <a:pPr/>
              <a:t>31</a:t>
            </a:fld>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374093814"/>
              </p:ext>
            </p:extLst>
          </p:nvPr>
        </p:nvGraphicFramePr>
        <p:xfrm>
          <a:off x="366774" y="1148689"/>
          <a:ext cx="8427270" cy="3261360"/>
        </p:xfrm>
        <a:graphic>
          <a:graphicData uri="http://schemas.openxmlformats.org/drawingml/2006/table">
            <a:tbl>
              <a:tblPr firstRow="1" bandRow="1">
                <a:tableStyleId>{5C22544A-7EE6-4342-B048-85BDC9FD1C3A}</a:tableStyleId>
              </a:tblPr>
              <a:tblGrid>
                <a:gridCol w="8427270"/>
              </a:tblGrid>
              <a:tr h="456714">
                <a:tc>
                  <a:txBody>
                    <a:bodyPr/>
                    <a:lstStyle/>
                    <a:p>
                      <a:pPr marL="0" algn="l" defTabSz="914400" rtl="0" eaLnBrk="1" latinLnBrk="0" hangingPunct="1"/>
                      <a:r>
                        <a:rPr lang="en-US" sz="1600" b="1" kern="1200" baseline="0" dirty="0" smtClean="0">
                          <a:solidFill>
                            <a:schemeClr val="dk1"/>
                          </a:solidFill>
                          <a:latin typeface="+mn-lt"/>
                          <a:ea typeface="+mn-ea"/>
                          <a:cs typeface="+mn-cs"/>
                        </a:rPr>
                        <a:t>Research Projects</a:t>
                      </a:r>
                      <a:endParaRPr lang="en-US" sz="1600" b="0" kern="1200" dirty="0">
                        <a:solidFill>
                          <a:schemeClr val="dk1"/>
                        </a:solidFill>
                        <a:latin typeface="+mn-lt"/>
                        <a:ea typeface="+mn-ea"/>
                        <a:cs typeface="+mn-cs"/>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29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Accounting Issues in Employee Benefit Plan Financial Statements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29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Accounting for Financial Instruments: Hedging</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29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Accounting for Financial Instruments: Interest</a:t>
                      </a:r>
                      <a:r>
                        <a:rPr lang="en-US" sz="1200" kern="1200" baseline="0" dirty="0" smtClean="0">
                          <a:solidFill>
                            <a:schemeClr val="dk1"/>
                          </a:solidFill>
                          <a:latin typeface="+mn-lt"/>
                          <a:ea typeface="+mn-ea"/>
                          <a:cs typeface="+mn-cs"/>
                        </a:rPr>
                        <a:t> Rate Risk Disclosures</a:t>
                      </a:r>
                      <a:endParaRPr lang="en-US" sz="1200" kern="1200" dirty="0" smtClean="0">
                        <a:solidFill>
                          <a:schemeClr val="dk1"/>
                        </a:solidFill>
                        <a:latin typeface="+mn-lt"/>
                        <a:ea typeface="+mn-ea"/>
                        <a:cs typeface="+mn-cs"/>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29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Financial Performance Reporting</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29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Liabilities &amp; Equity—Short-term Improvements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29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Pensions—Cash Balance Plans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245296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Reducing Complexity - Two Issues</a:t>
            </a:r>
            <a:endParaRPr lang="en-US" dirty="0"/>
          </a:p>
        </p:txBody>
      </p:sp>
      <p:sp>
        <p:nvSpPr>
          <p:cNvPr id="3" name="Slide Number Placeholder 2"/>
          <p:cNvSpPr>
            <a:spLocks noGrp="1"/>
          </p:cNvSpPr>
          <p:nvPr>
            <p:ph type="sldNum" sz="quarter" idx="11"/>
          </p:nvPr>
        </p:nvSpPr>
        <p:spPr/>
        <p:txBody>
          <a:bodyPr/>
          <a:lstStyle/>
          <a:p>
            <a:pPr>
              <a:defRPr/>
            </a:pPr>
            <a:fld id="{B8C3CD40-D32D-4A66-9ED6-B023972553E0}" type="slidenum">
              <a:rPr lang="en-US" smtClean="0"/>
              <a:pPr>
                <a:defRPr/>
              </a:pPr>
              <a:t>32</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60510928"/>
              </p:ext>
            </p:extLst>
          </p:nvPr>
        </p:nvGraphicFramePr>
        <p:xfrm>
          <a:off x="274320" y="1448490"/>
          <a:ext cx="8561387" cy="4624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04339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029220879"/>
              </p:ext>
            </p:extLst>
          </p:nvPr>
        </p:nvGraphicFramePr>
        <p:xfrm>
          <a:off x="274320" y="1652677"/>
          <a:ext cx="8561387" cy="4624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a:t>How FASB is Addressing the Problem</a:t>
            </a:r>
          </a:p>
        </p:txBody>
      </p:sp>
      <p:sp>
        <p:nvSpPr>
          <p:cNvPr id="4" name="Slide Number Placeholder 3"/>
          <p:cNvSpPr>
            <a:spLocks noGrp="1"/>
          </p:cNvSpPr>
          <p:nvPr>
            <p:ph type="sldNum" sz="quarter" idx="11"/>
          </p:nvPr>
        </p:nvSpPr>
        <p:spPr/>
        <p:txBody>
          <a:bodyPr/>
          <a:lstStyle/>
          <a:p>
            <a:pPr>
              <a:defRPr/>
            </a:pPr>
            <a:fld id="{1EB2C41B-BF53-45B1-84E2-ADD9A3DF2351}" type="slidenum">
              <a:rPr lang="en-US" smtClean="0"/>
              <a:pPr>
                <a:defRPr/>
              </a:pPr>
              <a:t>33</a:t>
            </a:fld>
            <a:endParaRPr lang="en-US" dirty="0"/>
          </a:p>
        </p:txBody>
      </p:sp>
    </p:spTree>
    <p:extLst>
      <p:ext uri="{BB962C8B-B14F-4D97-AF65-F5344CB8AC3E}">
        <p14:creationId xmlns:p14="http://schemas.microsoft.com/office/powerpoint/2010/main" val="13379179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8058" y="2005374"/>
            <a:ext cx="3115975" cy="2468880"/>
          </a:xfrm>
          <a:prstGeom prst="rect">
            <a:avLst/>
          </a:prstGeom>
          <a:ln>
            <a:noFill/>
          </a:ln>
          <a:effectLst>
            <a:softEdge rad="112500"/>
          </a:effectLst>
        </p:spPr>
      </p:pic>
      <p:sp>
        <p:nvSpPr>
          <p:cNvPr id="2" name="Content Placeholder 1"/>
          <p:cNvSpPr>
            <a:spLocks noGrp="1"/>
          </p:cNvSpPr>
          <p:nvPr>
            <p:ph idx="1"/>
          </p:nvPr>
        </p:nvSpPr>
        <p:spPr>
          <a:xfrm>
            <a:off x="274320" y="1423447"/>
            <a:ext cx="5362909" cy="4426510"/>
          </a:xfrm>
        </p:spPr>
        <p:txBody>
          <a:bodyPr/>
          <a:lstStyle/>
          <a:p>
            <a:pPr lvl="1">
              <a:spcBef>
                <a:spcPts val="1200"/>
              </a:spcBef>
              <a:spcAft>
                <a:spcPts val="1200"/>
              </a:spcAft>
              <a:buFont typeface="Wingdings" panose="05000000000000000000" pitchFamily="2" charset="2"/>
              <a:buChar char="§"/>
            </a:pPr>
            <a:r>
              <a:rPr lang="en-US" sz="2400" dirty="0">
                <a:solidFill>
                  <a:schemeClr val="tx1"/>
                </a:solidFill>
              </a:rPr>
              <a:t>O</a:t>
            </a:r>
            <a:r>
              <a:rPr lang="en-US" sz="2400" dirty="0" smtClean="0">
                <a:solidFill>
                  <a:schemeClr val="tx1"/>
                </a:solidFill>
              </a:rPr>
              <a:t>bjective is to reduce cost and complexity while maintaining or improving the usefulness of the information</a:t>
            </a:r>
          </a:p>
          <a:p>
            <a:pPr lvl="1">
              <a:spcBef>
                <a:spcPts val="1200"/>
              </a:spcBef>
              <a:spcAft>
                <a:spcPts val="1200"/>
              </a:spcAft>
              <a:buFont typeface="Wingdings" panose="05000000000000000000" pitchFamily="2" charset="2"/>
              <a:buChar char="§"/>
            </a:pPr>
            <a:r>
              <a:rPr lang="en-US" sz="2400" dirty="0" smtClean="0">
                <a:solidFill>
                  <a:schemeClr val="tx1"/>
                </a:solidFill>
              </a:rPr>
              <a:t>Projects would include narrow-scope items that the Board can complete in the short term </a:t>
            </a:r>
          </a:p>
          <a:p>
            <a:pPr lvl="1">
              <a:spcBef>
                <a:spcPts val="1200"/>
              </a:spcBef>
              <a:spcAft>
                <a:spcPts val="1200"/>
              </a:spcAft>
              <a:buFont typeface="Wingdings" panose="05000000000000000000" pitchFamily="2" charset="2"/>
              <a:buChar char="§"/>
            </a:pPr>
            <a:r>
              <a:rPr lang="en-US" sz="2400" dirty="0" smtClean="0">
                <a:solidFill>
                  <a:schemeClr val="tx1"/>
                </a:solidFill>
              </a:rPr>
              <a:t>Welcome </a:t>
            </a:r>
            <a:r>
              <a:rPr lang="en-US" sz="2400" dirty="0">
                <a:solidFill>
                  <a:schemeClr val="tx1"/>
                </a:solidFill>
              </a:rPr>
              <a:t>input on ideas</a:t>
            </a:r>
          </a:p>
          <a:p>
            <a:endParaRPr lang="en-US" dirty="0"/>
          </a:p>
        </p:txBody>
      </p:sp>
      <p:sp>
        <p:nvSpPr>
          <p:cNvPr id="3" name="Title 2"/>
          <p:cNvSpPr>
            <a:spLocks noGrp="1"/>
          </p:cNvSpPr>
          <p:nvPr>
            <p:ph type="title"/>
          </p:nvPr>
        </p:nvSpPr>
        <p:spPr/>
        <p:txBody>
          <a:bodyPr/>
          <a:lstStyle/>
          <a:p>
            <a:r>
              <a:rPr lang="en-US" dirty="0" smtClean="0"/>
              <a:t>Simplification Initiative Objective </a:t>
            </a:r>
            <a:endParaRPr lang="en-US" dirty="0"/>
          </a:p>
        </p:txBody>
      </p:sp>
      <p:sp>
        <p:nvSpPr>
          <p:cNvPr id="4" name="Slide Number Placeholder 3"/>
          <p:cNvSpPr>
            <a:spLocks noGrp="1"/>
          </p:cNvSpPr>
          <p:nvPr>
            <p:ph type="sldNum" sz="quarter" idx="11"/>
          </p:nvPr>
        </p:nvSpPr>
        <p:spPr/>
        <p:txBody>
          <a:bodyPr/>
          <a:lstStyle/>
          <a:p>
            <a:pPr>
              <a:defRPr/>
            </a:pPr>
            <a:fld id="{E62A3572-4079-43A9-BCE0-477ECCB5662A}" type="slidenum">
              <a:rPr lang="en-US" smtClean="0"/>
              <a:pPr>
                <a:defRPr/>
              </a:pPr>
              <a:t>34</a:t>
            </a:fld>
            <a:endParaRPr lang="en-US" dirty="0"/>
          </a:p>
        </p:txBody>
      </p:sp>
    </p:spTree>
    <p:extLst>
      <p:ext uri="{BB962C8B-B14F-4D97-AF65-F5344CB8AC3E}">
        <p14:creationId xmlns:p14="http://schemas.microsoft.com/office/powerpoint/2010/main" val="26438651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Simplification </a:t>
            </a:r>
            <a:r>
              <a:rPr lang="en-US" dirty="0" smtClean="0"/>
              <a:t>Initiative: Tentative Decisions</a:t>
            </a:r>
            <a:endParaRPr lang="en-US" dirty="0"/>
          </a:p>
        </p:txBody>
      </p:sp>
      <p:sp>
        <p:nvSpPr>
          <p:cNvPr id="4" name="Slide Number Placeholder 3"/>
          <p:cNvSpPr>
            <a:spLocks noGrp="1"/>
          </p:cNvSpPr>
          <p:nvPr>
            <p:ph type="sldNum" sz="quarter" idx="11"/>
          </p:nvPr>
        </p:nvSpPr>
        <p:spPr/>
        <p:txBody>
          <a:bodyPr/>
          <a:lstStyle/>
          <a:p>
            <a:pPr>
              <a:defRPr/>
            </a:pPr>
            <a:fld id="{E62A3572-4079-43A9-BCE0-477ECCB5662A}" type="slidenum">
              <a:rPr lang="en-US" smtClean="0"/>
              <a:pPr>
                <a:defRPr/>
              </a:pPr>
              <a:t>35</a:t>
            </a:fld>
            <a:endParaRPr lang="en-US" dirty="0"/>
          </a:p>
        </p:txBody>
      </p:sp>
      <p:graphicFrame>
        <p:nvGraphicFramePr>
          <p:cNvPr id="5" name="Diagram 4"/>
          <p:cNvGraphicFramePr/>
          <p:nvPr>
            <p:extLst>
              <p:ext uri="{D42A27DB-BD31-4B8C-83A1-F6EECF244321}">
                <p14:modId xmlns:p14="http://schemas.microsoft.com/office/powerpoint/2010/main" val="1833909814"/>
              </p:ext>
            </p:extLst>
          </p:nvPr>
        </p:nvGraphicFramePr>
        <p:xfrm>
          <a:off x="643095" y="1396999"/>
          <a:ext cx="8189405" cy="47927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12384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274321" y="4846320"/>
            <a:ext cx="7924799" cy="1430596"/>
          </a:xfrm>
        </p:spPr>
        <p:txBody>
          <a:bodyPr>
            <a:normAutofit/>
          </a:bodyPr>
          <a:lstStyle/>
          <a:p>
            <a:r>
              <a:rPr lang="en-US" sz="2200" dirty="0" smtClean="0"/>
              <a:t>Practicability Exception</a:t>
            </a:r>
          </a:p>
          <a:p>
            <a:pPr lvl="1"/>
            <a:r>
              <a:rPr lang="en-US" sz="1900" dirty="0" smtClean="0">
                <a:solidFill>
                  <a:srgbClr val="333333"/>
                </a:solidFill>
              </a:rPr>
              <a:t>Equity </a:t>
            </a:r>
            <a:r>
              <a:rPr lang="en-US" sz="1900" dirty="0">
                <a:solidFill>
                  <a:srgbClr val="333333"/>
                </a:solidFill>
              </a:rPr>
              <a:t>securities with no </a:t>
            </a:r>
            <a:r>
              <a:rPr lang="en-US" sz="1900" dirty="0" smtClean="0">
                <a:solidFill>
                  <a:srgbClr val="333333"/>
                </a:solidFill>
              </a:rPr>
              <a:t>readily determinable </a:t>
            </a:r>
            <a:r>
              <a:rPr lang="en-US" sz="1900" dirty="0">
                <a:solidFill>
                  <a:srgbClr val="333333"/>
                </a:solidFill>
              </a:rPr>
              <a:t>fair value are measured at cost, adjusted </a:t>
            </a:r>
            <a:r>
              <a:rPr lang="en-US" sz="1900" dirty="0" smtClean="0">
                <a:solidFill>
                  <a:srgbClr val="333333"/>
                </a:solidFill>
              </a:rPr>
              <a:t>for impairment </a:t>
            </a:r>
            <a:r>
              <a:rPr lang="en-US" sz="1900" dirty="0">
                <a:solidFill>
                  <a:srgbClr val="333333"/>
                </a:solidFill>
              </a:rPr>
              <a:t>and any observable price changes. </a:t>
            </a:r>
          </a:p>
        </p:txBody>
      </p:sp>
      <p:sp>
        <p:nvSpPr>
          <p:cNvPr id="2" name="Title 1"/>
          <p:cNvSpPr>
            <a:spLocks noGrp="1"/>
          </p:cNvSpPr>
          <p:nvPr>
            <p:ph type="title"/>
          </p:nvPr>
        </p:nvSpPr>
        <p:spPr/>
        <p:txBody>
          <a:bodyPr>
            <a:normAutofit fontScale="90000"/>
          </a:bodyPr>
          <a:lstStyle/>
          <a:p>
            <a:r>
              <a:rPr lang="en-US" sz="4000" dirty="0" smtClean="0"/>
              <a:t>FI: Classification &amp; Measurement—Model</a:t>
            </a:r>
            <a:endParaRPr lang="en-US" sz="4000" dirty="0"/>
          </a:p>
        </p:txBody>
      </p:sp>
      <p:sp>
        <p:nvSpPr>
          <p:cNvPr id="3" name="Slide Number Placeholder 2"/>
          <p:cNvSpPr>
            <a:spLocks noGrp="1"/>
          </p:cNvSpPr>
          <p:nvPr>
            <p:ph type="sldNum" sz="quarter" idx="11"/>
          </p:nvPr>
        </p:nvSpPr>
        <p:spPr/>
        <p:txBody>
          <a:bodyPr/>
          <a:lstStyle/>
          <a:p>
            <a:pPr>
              <a:defRPr/>
            </a:pPr>
            <a:fld id="{B8C3CD40-D32D-4A66-9ED6-B023972553E0}" type="slidenum">
              <a:rPr lang="en-US" smtClean="0"/>
              <a:pPr>
                <a:defRPr/>
              </a:pPr>
              <a:t>36</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12490812"/>
              </p:ext>
            </p:extLst>
          </p:nvPr>
        </p:nvGraphicFramePr>
        <p:xfrm>
          <a:off x="473610" y="1369755"/>
          <a:ext cx="8396070" cy="3354646"/>
        </p:xfrm>
        <a:graphic>
          <a:graphicData uri="http://schemas.openxmlformats.org/drawingml/2006/table">
            <a:tbl>
              <a:tblPr firstRow="1" bandRow="1">
                <a:tableStyleId>{9D7B26C5-4107-4FEC-AEDC-1716B250A1EF}</a:tableStyleId>
              </a:tblPr>
              <a:tblGrid>
                <a:gridCol w="1204898"/>
                <a:gridCol w="7191172"/>
              </a:tblGrid>
              <a:tr h="415114">
                <a:tc>
                  <a:txBody>
                    <a:bodyPr/>
                    <a:lstStyle/>
                    <a:p>
                      <a:pPr algn="ctr"/>
                      <a:r>
                        <a:rPr lang="en-US" sz="1600" dirty="0" smtClean="0">
                          <a:latin typeface="Arial" panose="020B0604020202020204" pitchFamily="34" charset="0"/>
                          <a:cs typeface="Arial" panose="020B0604020202020204" pitchFamily="34" charset="0"/>
                        </a:rPr>
                        <a:t>Topic</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smtClean="0">
                          <a:latin typeface="Arial" panose="020B0604020202020204" pitchFamily="34" charset="0"/>
                          <a:cs typeface="Arial" panose="020B0604020202020204" pitchFamily="34" charset="0"/>
                        </a:rPr>
                        <a:t>Redeliberated</a:t>
                      </a:r>
                      <a:r>
                        <a:rPr lang="en-US" sz="1600" baseline="0" dirty="0" smtClean="0">
                          <a:latin typeface="Arial" panose="020B0604020202020204" pitchFamily="34" charset="0"/>
                          <a:cs typeface="Arial" panose="020B0604020202020204" pitchFamily="34" charset="0"/>
                        </a:rPr>
                        <a:t> Model (decisions since ED)</a:t>
                      </a:r>
                      <a:endParaRPr lang="en-US" sz="1600" dirty="0">
                        <a:latin typeface="Arial" panose="020B0604020202020204" pitchFamily="34" charset="0"/>
                        <a:cs typeface="Arial" panose="020B0604020202020204" pitchFamily="34" charset="0"/>
                      </a:endParaRPr>
                    </a:p>
                  </a:txBody>
                  <a:tcPr anchor="ctr"/>
                </a:tc>
              </a:tr>
              <a:tr h="905702">
                <a:tc>
                  <a:txBody>
                    <a:bodyPr/>
                    <a:lstStyle/>
                    <a:p>
                      <a:pPr algn="ctr"/>
                      <a:r>
                        <a:rPr lang="en-US" sz="1600" b="1" dirty="0" smtClean="0">
                          <a:latin typeface="Arial" panose="020B0604020202020204" pitchFamily="34" charset="0"/>
                          <a:cs typeface="Arial" panose="020B0604020202020204" pitchFamily="34" charset="0"/>
                        </a:rPr>
                        <a:t>Cash flow Test</a:t>
                      </a:r>
                      <a:endParaRPr lang="en-US" sz="1600" b="1" dirty="0">
                        <a:latin typeface="Arial" panose="020B0604020202020204" pitchFamily="34" charset="0"/>
                        <a:cs typeface="Arial" panose="020B0604020202020204" pitchFamily="34" charset="0"/>
                      </a:endParaRPr>
                    </a:p>
                  </a:txBody>
                  <a:tcPr anchor="ctr">
                    <a:solidFill>
                      <a:schemeClr val="accent1">
                        <a:lumMod val="75000"/>
                        <a:alpha val="20000"/>
                      </a:schemeClr>
                    </a:solidFill>
                  </a:tcPr>
                </a:tc>
                <a:tc>
                  <a:txBody>
                    <a:bodyPr/>
                    <a:lstStyle/>
                    <a:p>
                      <a:r>
                        <a:rPr lang="en-US" sz="1500" u="sng" dirty="0" smtClean="0">
                          <a:latin typeface="Arial" panose="020B0604020202020204" pitchFamily="34" charset="0"/>
                          <a:cs typeface="Arial" panose="020B0604020202020204" pitchFamily="34" charset="0"/>
                        </a:rPr>
                        <a:t>Current GAAP</a:t>
                      </a:r>
                      <a:r>
                        <a:rPr lang="en-US" sz="1500" u="none" dirty="0" smtClean="0">
                          <a:latin typeface="Arial" panose="020B0604020202020204" pitchFamily="34" charset="0"/>
                          <a:cs typeface="Arial" panose="020B0604020202020204" pitchFamily="34" charset="0"/>
                        </a:rPr>
                        <a:t> </a:t>
                      </a:r>
                      <a:r>
                        <a:rPr lang="en-US" sz="1500" dirty="0" smtClean="0">
                          <a:latin typeface="Arial" panose="020B0604020202020204" pitchFamily="34" charset="0"/>
                          <a:cs typeface="Arial" panose="020B0604020202020204" pitchFamily="34" charset="0"/>
                        </a:rPr>
                        <a:t>- No cash flow test.</a:t>
                      </a:r>
                      <a:r>
                        <a:rPr lang="en-US" sz="1500" baseline="0" dirty="0" smtClean="0">
                          <a:latin typeface="Arial" panose="020B0604020202020204" pitchFamily="34" charset="0"/>
                          <a:cs typeface="Arial" panose="020B0604020202020204" pitchFamily="34" charset="0"/>
                        </a:rPr>
                        <a:t> Revert to the current embedded derivative guidance in Topic 815. Keep existing b</a:t>
                      </a:r>
                      <a:r>
                        <a:rPr lang="en-US" sz="1500" dirty="0" smtClean="0">
                          <a:latin typeface="Arial" panose="020B0604020202020204" pitchFamily="34" charset="0"/>
                          <a:cs typeface="Arial" panose="020B0604020202020204" pitchFamily="34" charset="0"/>
                        </a:rPr>
                        <a:t>ifurcation</a:t>
                      </a:r>
                      <a:r>
                        <a:rPr lang="en-US" sz="1500" baseline="0" dirty="0" smtClean="0">
                          <a:latin typeface="Arial" panose="020B0604020202020204" pitchFamily="34" charset="0"/>
                          <a:cs typeface="Arial" panose="020B0604020202020204" pitchFamily="34" charset="0"/>
                        </a:rPr>
                        <a:t> requirements that</a:t>
                      </a:r>
                      <a:r>
                        <a:rPr lang="en-US" sz="1500" u="none" baseline="0" dirty="0" smtClean="0">
                          <a:latin typeface="Arial" panose="020B0604020202020204" pitchFamily="34" charset="0"/>
                          <a:cs typeface="Arial" panose="020B0604020202020204" pitchFamily="34" charset="0"/>
                        </a:rPr>
                        <a:t> apply to hybrid financial assets </a:t>
                      </a:r>
                      <a:r>
                        <a:rPr lang="en-US" sz="1500" u="sng" baseline="0" dirty="0" smtClean="0">
                          <a:latin typeface="Arial" panose="020B0604020202020204" pitchFamily="34" charset="0"/>
                          <a:cs typeface="Arial" panose="020B0604020202020204" pitchFamily="34" charset="0"/>
                        </a:rPr>
                        <a:t>and</a:t>
                      </a:r>
                      <a:r>
                        <a:rPr lang="en-US" sz="1500" u="none" baseline="0" dirty="0" smtClean="0">
                          <a:latin typeface="Arial" panose="020B0604020202020204" pitchFamily="34" charset="0"/>
                          <a:cs typeface="Arial" panose="020B0604020202020204" pitchFamily="34" charset="0"/>
                        </a:rPr>
                        <a:t> liabilities</a:t>
                      </a:r>
                      <a:endParaRPr lang="en-US" sz="1500" dirty="0">
                        <a:latin typeface="Arial" panose="020B0604020202020204" pitchFamily="34" charset="0"/>
                        <a:cs typeface="Arial" panose="020B0604020202020204" pitchFamily="34" charset="0"/>
                      </a:endParaRPr>
                    </a:p>
                  </a:txBody>
                  <a:tcPr anchor="ctr">
                    <a:solidFill>
                      <a:schemeClr val="accent1">
                        <a:lumMod val="75000"/>
                        <a:alpha val="20000"/>
                      </a:schemeClr>
                    </a:solidFill>
                  </a:tcPr>
                </a:tc>
              </a:tr>
              <a:tr h="901701">
                <a:tc>
                  <a:txBody>
                    <a:bodyPr/>
                    <a:lstStyle/>
                    <a:p>
                      <a:pPr algn="ctr"/>
                      <a:r>
                        <a:rPr lang="en-US" sz="1600" b="1" dirty="0" smtClean="0">
                          <a:latin typeface="Arial" panose="020B0604020202020204" pitchFamily="34" charset="0"/>
                          <a:cs typeface="Arial" panose="020B0604020202020204" pitchFamily="34" charset="0"/>
                        </a:rPr>
                        <a:t>Business model</a:t>
                      </a:r>
                      <a:endParaRPr lang="en-US" sz="1600" b="1" dirty="0">
                        <a:latin typeface="Arial" panose="020B0604020202020204" pitchFamily="34" charset="0"/>
                        <a:cs typeface="Arial" panose="020B0604020202020204" pitchFamily="34" charset="0"/>
                      </a:endParaRPr>
                    </a:p>
                  </a:txBody>
                  <a:tcPr anchor="ctr"/>
                </a:tc>
                <a:tc>
                  <a:txBody>
                    <a:bodyPr/>
                    <a:lstStyle/>
                    <a:p>
                      <a:r>
                        <a:rPr lang="en-US" sz="1500" u="sng" dirty="0" smtClean="0">
                          <a:latin typeface="Arial" panose="020B0604020202020204" pitchFamily="34" charset="0"/>
                          <a:cs typeface="Arial" panose="020B0604020202020204" pitchFamily="34" charset="0"/>
                        </a:rPr>
                        <a:t>Current GAAP</a:t>
                      </a:r>
                      <a:r>
                        <a:rPr lang="en-US" sz="1500" u="none" dirty="0" smtClean="0">
                          <a:latin typeface="Arial" panose="020B0604020202020204" pitchFamily="34" charset="0"/>
                          <a:cs typeface="Arial" panose="020B0604020202020204" pitchFamily="34" charset="0"/>
                        </a:rPr>
                        <a:t> </a:t>
                      </a:r>
                      <a:r>
                        <a:rPr lang="en-US" sz="1500" dirty="0" smtClean="0">
                          <a:latin typeface="Arial" panose="020B0604020202020204" pitchFamily="34" charset="0"/>
                          <a:cs typeface="Arial" panose="020B0604020202020204" pitchFamily="34" charset="0"/>
                        </a:rPr>
                        <a:t>- Retain existing separate accounting models</a:t>
                      </a:r>
                      <a:r>
                        <a:rPr lang="en-US" sz="1500" baseline="0" dirty="0" smtClean="0">
                          <a:latin typeface="Arial" panose="020B0604020202020204" pitchFamily="34" charset="0"/>
                          <a:cs typeface="Arial" panose="020B0604020202020204" pitchFamily="34" charset="0"/>
                        </a:rPr>
                        <a:t> to determine the classification and measurement of loans and securities (based on management’s intent)</a:t>
                      </a:r>
                      <a:endParaRPr lang="en-US" sz="1500" dirty="0">
                        <a:latin typeface="Arial" panose="020B0604020202020204" pitchFamily="34" charset="0"/>
                        <a:cs typeface="Arial" panose="020B0604020202020204" pitchFamily="34" charset="0"/>
                      </a:endParaRPr>
                    </a:p>
                  </a:txBody>
                  <a:tcPr anchor="ctr"/>
                </a:tc>
              </a:tr>
              <a:tr h="717015">
                <a:tc>
                  <a:txBody>
                    <a:bodyPr/>
                    <a:lstStyle/>
                    <a:p>
                      <a:pPr algn="ctr"/>
                      <a:r>
                        <a:rPr lang="en-US" sz="1600" b="1" dirty="0" smtClean="0">
                          <a:latin typeface="Arial" panose="020B0604020202020204" pitchFamily="34" charset="0"/>
                          <a:cs typeface="Arial" panose="020B0604020202020204" pitchFamily="34" charset="0"/>
                        </a:rPr>
                        <a:t>Equity Securities</a:t>
                      </a:r>
                      <a:endParaRPr lang="en-US" sz="1600" b="1" dirty="0">
                        <a:latin typeface="Arial" panose="020B0604020202020204" pitchFamily="34" charset="0"/>
                        <a:cs typeface="Arial" panose="020B0604020202020204" pitchFamily="34" charset="0"/>
                      </a:endParaRPr>
                    </a:p>
                  </a:txBody>
                  <a:tcPr anchor="ctr">
                    <a:solidFill>
                      <a:schemeClr val="accent1">
                        <a:lumMod val="75000"/>
                        <a:alpha val="20000"/>
                      </a:schemeClr>
                    </a:solidFill>
                  </a:tcPr>
                </a:tc>
                <a:tc>
                  <a:txBody>
                    <a:bodyPr/>
                    <a:lstStyle/>
                    <a:p>
                      <a:r>
                        <a:rPr lang="en-US" sz="1500" u="sng" dirty="0" smtClean="0">
                          <a:latin typeface="Arial" panose="020B0604020202020204" pitchFamily="34" charset="0"/>
                          <a:cs typeface="Arial" panose="020B0604020202020204" pitchFamily="34" charset="0"/>
                        </a:rPr>
                        <a:t>From ED</a:t>
                      </a:r>
                      <a:r>
                        <a:rPr lang="en-US" sz="1500" u="none" dirty="0" smtClean="0">
                          <a:latin typeface="Arial" panose="020B0604020202020204" pitchFamily="34" charset="0"/>
                          <a:cs typeface="Arial" panose="020B0604020202020204" pitchFamily="34" charset="0"/>
                        </a:rPr>
                        <a:t> </a:t>
                      </a:r>
                      <a:r>
                        <a:rPr lang="en-US" sz="1500" dirty="0" smtClean="0">
                          <a:latin typeface="Arial" panose="020B0604020202020204" pitchFamily="34" charset="0"/>
                          <a:cs typeface="Arial" panose="020B0604020202020204" pitchFamily="34" charset="0"/>
                        </a:rPr>
                        <a:t>- All</a:t>
                      </a:r>
                      <a:r>
                        <a:rPr lang="en-US" sz="1500" baseline="0" dirty="0" smtClean="0">
                          <a:latin typeface="Arial" panose="020B0604020202020204" pitchFamily="34" charset="0"/>
                          <a:cs typeface="Arial" panose="020B0604020202020204" pitchFamily="34" charset="0"/>
                        </a:rPr>
                        <a:t> equity securities </a:t>
                      </a:r>
                      <a:r>
                        <a:rPr lang="en-US" sz="1500" b="1" baseline="0" dirty="0" smtClean="0">
                          <a:latin typeface="Arial" panose="020B0604020202020204" pitchFamily="34" charset="0"/>
                          <a:cs typeface="Arial" panose="020B0604020202020204" pitchFamily="34" charset="0"/>
                        </a:rPr>
                        <a:t>measured at fair value through net income </a:t>
                      </a:r>
                      <a:r>
                        <a:rPr lang="en-US" sz="1500" baseline="0" dirty="0" smtClean="0">
                          <a:latin typeface="Arial" panose="020B0604020202020204" pitchFamily="34" charset="0"/>
                          <a:cs typeface="Arial" panose="020B0604020202020204" pitchFamily="34" charset="0"/>
                        </a:rPr>
                        <a:t>(except equity method and nonmarketable securities)</a:t>
                      </a:r>
                      <a:endParaRPr lang="en-US" sz="1500" dirty="0">
                        <a:latin typeface="Arial" panose="020B0604020202020204" pitchFamily="34" charset="0"/>
                        <a:cs typeface="Arial" panose="020B0604020202020204" pitchFamily="34" charset="0"/>
                      </a:endParaRPr>
                    </a:p>
                  </a:txBody>
                  <a:tcPr anchor="ctr">
                    <a:solidFill>
                      <a:schemeClr val="accent1">
                        <a:lumMod val="75000"/>
                        <a:alpha val="20000"/>
                      </a:schemeClr>
                    </a:solidFill>
                  </a:tcPr>
                </a:tc>
              </a:tr>
              <a:tr h="415114">
                <a:tc>
                  <a:txBody>
                    <a:bodyPr/>
                    <a:lstStyle/>
                    <a:p>
                      <a:pPr algn="ctr"/>
                      <a:r>
                        <a:rPr lang="en-US" sz="1600" b="1" dirty="0" smtClean="0">
                          <a:latin typeface="Arial" panose="020B0604020202020204" pitchFamily="34" charset="0"/>
                          <a:cs typeface="Arial" panose="020B0604020202020204" pitchFamily="34" charset="0"/>
                        </a:rPr>
                        <a:t>FVO</a:t>
                      </a:r>
                      <a:endParaRPr lang="en-US" sz="1600" b="1" dirty="0">
                        <a:latin typeface="Arial" panose="020B0604020202020204" pitchFamily="34" charset="0"/>
                        <a:cs typeface="Arial" panose="020B0604020202020204" pitchFamily="34" charset="0"/>
                      </a:endParaRPr>
                    </a:p>
                  </a:txBody>
                  <a:tcPr anchor="ctr"/>
                </a:tc>
                <a:tc>
                  <a:txBody>
                    <a:bodyPr/>
                    <a:lstStyle/>
                    <a:p>
                      <a:r>
                        <a:rPr lang="en-US" sz="1500" u="sng" dirty="0" smtClean="0">
                          <a:latin typeface="Arial" panose="020B0604020202020204" pitchFamily="34" charset="0"/>
                          <a:cs typeface="Arial" panose="020B0604020202020204" pitchFamily="34" charset="0"/>
                        </a:rPr>
                        <a:t>Current GAAP</a:t>
                      </a:r>
                      <a:r>
                        <a:rPr lang="en-US" sz="1500" u="none" dirty="0" smtClean="0">
                          <a:latin typeface="Arial" panose="020B0604020202020204" pitchFamily="34" charset="0"/>
                          <a:cs typeface="Arial" panose="020B0604020202020204" pitchFamily="34" charset="0"/>
                        </a:rPr>
                        <a:t> </a:t>
                      </a:r>
                      <a:r>
                        <a:rPr lang="en-US" sz="1500" dirty="0" smtClean="0">
                          <a:latin typeface="Arial" panose="020B0604020202020204" pitchFamily="34" charset="0"/>
                          <a:cs typeface="Arial" panose="020B0604020202020204" pitchFamily="34" charset="0"/>
                        </a:rPr>
                        <a:t>- Unrestricted</a:t>
                      </a:r>
                      <a:r>
                        <a:rPr lang="en-US" sz="1500" baseline="0" dirty="0" smtClean="0">
                          <a:latin typeface="Arial" panose="020B0604020202020204" pitchFamily="34" charset="0"/>
                          <a:cs typeface="Arial" panose="020B0604020202020204" pitchFamily="34" charset="0"/>
                        </a:rPr>
                        <a:t> for financial assets and liabilities subject to Topic 825</a:t>
                      </a:r>
                      <a:endParaRPr lang="en-US" sz="1500" dirty="0">
                        <a:latin typeface="Arial" panose="020B060402020202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400927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 Classification </a:t>
            </a:r>
            <a:r>
              <a:rPr lang="en-US" dirty="0"/>
              <a:t>&amp;</a:t>
            </a:r>
            <a:r>
              <a:rPr lang="en-US" dirty="0" smtClean="0"/>
              <a:t> Measurement</a:t>
            </a:r>
            <a:endParaRPr lang="en-US" dirty="0"/>
          </a:p>
        </p:txBody>
      </p:sp>
      <p:sp>
        <p:nvSpPr>
          <p:cNvPr id="3" name="Slide Number Placeholder 2"/>
          <p:cNvSpPr>
            <a:spLocks noGrp="1"/>
          </p:cNvSpPr>
          <p:nvPr>
            <p:ph type="sldNum" sz="quarter" idx="11"/>
          </p:nvPr>
        </p:nvSpPr>
        <p:spPr/>
        <p:txBody>
          <a:bodyPr/>
          <a:lstStyle/>
          <a:p>
            <a:pPr>
              <a:defRPr/>
            </a:pPr>
            <a:fld id="{B8C3CD40-D32D-4A66-9ED6-B023972553E0}" type="slidenum">
              <a:rPr lang="en-US" smtClean="0"/>
              <a:pPr>
                <a:defRPr/>
              </a:pPr>
              <a:t>37</a:t>
            </a:fld>
            <a:endParaRPr lang="en-US" dirty="0"/>
          </a:p>
        </p:txBody>
      </p:sp>
      <p:graphicFrame>
        <p:nvGraphicFramePr>
          <p:cNvPr id="5" name="Diagram 4"/>
          <p:cNvGraphicFramePr/>
          <p:nvPr>
            <p:extLst>
              <p:ext uri="{D42A27DB-BD31-4B8C-83A1-F6EECF244321}">
                <p14:modId xmlns:p14="http://schemas.microsoft.com/office/powerpoint/2010/main" val="274538761"/>
              </p:ext>
            </p:extLst>
          </p:nvPr>
        </p:nvGraphicFramePr>
        <p:xfrm>
          <a:off x="502920" y="1143000"/>
          <a:ext cx="8061960" cy="4983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3799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a:lnSpc>
                <a:spcPct val="100000"/>
              </a:lnSpc>
            </a:pPr>
            <a:r>
              <a:rPr lang="en-GB" sz="2200" dirty="0"/>
              <a:t>Expected credit loss </a:t>
            </a:r>
            <a:r>
              <a:rPr lang="en-GB" sz="2200" dirty="0" smtClean="0"/>
              <a:t>model </a:t>
            </a:r>
            <a:r>
              <a:rPr lang="en-GB" sz="2200" dirty="0"/>
              <a:t>reflecting more forward-looking </a:t>
            </a:r>
            <a:r>
              <a:rPr lang="en-GB" sz="2200" dirty="0" smtClean="0"/>
              <a:t>information</a:t>
            </a:r>
          </a:p>
          <a:p>
            <a:pPr>
              <a:lnSpc>
                <a:spcPct val="100000"/>
              </a:lnSpc>
            </a:pPr>
            <a:r>
              <a:rPr lang="en-GB" sz="2200" dirty="0" smtClean="0"/>
              <a:t>Immediate </a:t>
            </a:r>
            <a:r>
              <a:rPr lang="en-GB" sz="2200" dirty="0"/>
              <a:t>recognition of lifetime expected credit losses on income statement </a:t>
            </a:r>
          </a:p>
          <a:p>
            <a:pPr>
              <a:lnSpc>
                <a:spcPct val="100000"/>
              </a:lnSpc>
            </a:pPr>
            <a:r>
              <a:rPr lang="en-GB" sz="2200" dirty="0" smtClean="0"/>
              <a:t>Measurement </a:t>
            </a:r>
            <a:r>
              <a:rPr lang="en-GB" sz="2200" dirty="0"/>
              <a:t>of expected credit losses (ECL) </a:t>
            </a:r>
          </a:p>
          <a:p>
            <a:pPr lvl="1">
              <a:lnSpc>
                <a:spcPct val="100000"/>
              </a:lnSpc>
            </a:pPr>
            <a:r>
              <a:rPr lang="en-GB" sz="2000" dirty="0">
                <a:solidFill>
                  <a:srgbClr val="333333"/>
                </a:solidFill>
              </a:rPr>
              <a:t>Reflects management’s expectation based on past events, current conditions, &amp;</a:t>
            </a:r>
            <a:r>
              <a:rPr lang="en-GB" sz="2000" dirty="0" smtClean="0">
                <a:solidFill>
                  <a:srgbClr val="333333"/>
                </a:solidFill>
              </a:rPr>
              <a:t> </a:t>
            </a:r>
            <a:r>
              <a:rPr lang="en-GB" sz="2000" dirty="0">
                <a:solidFill>
                  <a:srgbClr val="333333"/>
                </a:solidFill>
              </a:rPr>
              <a:t>reasonable and supportable forecasts</a:t>
            </a:r>
          </a:p>
          <a:p>
            <a:pPr lvl="1">
              <a:lnSpc>
                <a:spcPct val="100000"/>
              </a:lnSpc>
            </a:pPr>
            <a:r>
              <a:rPr lang="en-GB" sz="2000" dirty="0">
                <a:solidFill>
                  <a:srgbClr val="333333"/>
                </a:solidFill>
              </a:rPr>
              <a:t>Reflect the risk of loss (i.e., the possibility that a loss will occur) as opposed to reflecting the most likely outcome (statistical mode)</a:t>
            </a:r>
          </a:p>
          <a:p>
            <a:pPr>
              <a:lnSpc>
                <a:spcPct val="100000"/>
              </a:lnSpc>
            </a:pPr>
            <a:r>
              <a:rPr lang="en-GB" sz="2200" dirty="0" smtClean="0"/>
              <a:t>Provide </a:t>
            </a:r>
            <a:r>
              <a:rPr lang="en-GB" sz="2200" dirty="0"/>
              <a:t>enhanced disclosures compared to current </a:t>
            </a:r>
            <a:r>
              <a:rPr lang="en-GB" sz="2200" dirty="0" smtClean="0"/>
              <a:t>GAAP (still to be redeliberated)</a:t>
            </a:r>
            <a:endParaRPr lang="en-GB" sz="2200" dirty="0"/>
          </a:p>
          <a:p>
            <a:pPr>
              <a:lnSpc>
                <a:spcPct val="100000"/>
              </a:lnSpc>
            </a:pPr>
            <a:endParaRPr lang="en-GB" sz="2400" dirty="0"/>
          </a:p>
          <a:p>
            <a:pPr marL="542925" lvl="1" indent="0">
              <a:lnSpc>
                <a:spcPct val="100000"/>
              </a:lnSpc>
              <a:buNone/>
            </a:pPr>
            <a:endParaRPr lang="en-GB" sz="2200" i="1" dirty="0" smtClean="0"/>
          </a:p>
          <a:p>
            <a:pPr marL="542925" lvl="1" indent="0">
              <a:lnSpc>
                <a:spcPct val="100000"/>
              </a:lnSpc>
              <a:buNone/>
            </a:pPr>
            <a:endParaRPr lang="en-GB" sz="2200" i="1" dirty="0" smtClean="0"/>
          </a:p>
        </p:txBody>
      </p:sp>
      <p:sp>
        <p:nvSpPr>
          <p:cNvPr id="2" name="Title 1"/>
          <p:cNvSpPr>
            <a:spLocks noGrp="1"/>
          </p:cNvSpPr>
          <p:nvPr>
            <p:ph type="title"/>
          </p:nvPr>
        </p:nvSpPr>
        <p:spPr/>
        <p:txBody>
          <a:bodyPr>
            <a:normAutofit/>
          </a:bodyPr>
          <a:lstStyle/>
          <a:p>
            <a:r>
              <a:rPr lang="en-US" dirty="0" smtClean="0"/>
              <a:t>FI: Impairment </a:t>
            </a:r>
            <a:r>
              <a:rPr lang="en-US" dirty="0"/>
              <a:t>(Credit Losses)</a:t>
            </a:r>
            <a:endParaRPr lang="en-GB" dirty="0"/>
          </a:p>
        </p:txBody>
      </p:sp>
      <p:sp>
        <p:nvSpPr>
          <p:cNvPr id="5" name="Slide Number Placeholder 3"/>
          <p:cNvSpPr>
            <a:spLocks noGrp="1"/>
          </p:cNvSpPr>
          <p:nvPr>
            <p:ph type="sldNum" sz="quarter" idx="11"/>
          </p:nvPr>
        </p:nvSpPr>
        <p:spPr>
          <a:prstGeom prst="rect">
            <a:avLst/>
          </a:prstGeom>
        </p:spPr>
        <p:txBody>
          <a:bodyPr/>
          <a:lstStyle/>
          <a:p>
            <a:pPr>
              <a:defRPr/>
            </a:pPr>
            <a:fld id="{B8FBDD98-AA64-4E8D-BBA5-7B60474D7860}" type="slidenum">
              <a:rPr lang="en-GB" smtClean="0">
                <a:solidFill>
                  <a:srgbClr val="FFFFFF"/>
                </a:solidFill>
              </a:rPr>
              <a:pPr>
                <a:defRPr/>
              </a:pPr>
              <a:t>38</a:t>
            </a:fld>
            <a:endParaRPr lang="en-GB" dirty="0">
              <a:solidFill>
                <a:srgbClr val="FFFFFF"/>
              </a:solidFill>
            </a:endParaRPr>
          </a:p>
        </p:txBody>
      </p:sp>
    </p:spTree>
    <p:extLst>
      <p:ext uri="{BB962C8B-B14F-4D97-AF65-F5344CB8AC3E}">
        <p14:creationId xmlns:p14="http://schemas.microsoft.com/office/powerpoint/2010/main" val="103653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 Impairment </a:t>
            </a:r>
            <a:r>
              <a:rPr lang="en-US" dirty="0"/>
              <a:t>(Credit Losses)</a:t>
            </a:r>
            <a:endParaRPr lang="en-GB" dirty="0"/>
          </a:p>
        </p:txBody>
      </p:sp>
      <p:sp>
        <p:nvSpPr>
          <p:cNvPr id="5" name="Slide Number Placeholder 3"/>
          <p:cNvSpPr>
            <a:spLocks noGrp="1"/>
          </p:cNvSpPr>
          <p:nvPr>
            <p:ph type="sldNum" sz="quarter" idx="11"/>
          </p:nvPr>
        </p:nvSpPr>
        <p:spPr>
          <a:prstGeom prst="rect">
            <a:avLst/>
          </a:prstGeom>
        </p:spPr>
        <p:txBody>
          <a:bodyPr/>
          <a:lstStyle/>
          <a:p>
            <a:pPr>
              <a:defRPr/>
            </a:pPr>
            <a:fld id="{B8FBDD98-AA64-4E8D-BBA5-7B60474D7860}" type="slidenum">
              <a:rPr lang="en-GB">
                <a:solidFill>
                  <a:srgbClr val="FFFFFF"/>
                </a:solidFill>
              </a:rPr>
              <a:pPr>
                <a:defRPr/>
              </a:pPr>
              <a:t>39</a:t>
            </a:fld>
            <a:endParaRPr lang="en-GB" dirty="0">
              <a:solidFill>
                <a:srgbClr val="FFFFFF"/>
              </a:solidFill>
            </a:endParaRPr>
          </a:p>
        </p:txBody>
      </p:sp>
      <p:graphicFrame>
        <p:nvGraphicFramePr>
          <p:cNvPr id="3" name="Diagram 2"/>
          <p:cNvGraphicFramePr/>
          <p:nvPr>
            <p:extLst>
              <p:ext uri="{D42A27DB-BD31-4B8C-83A1-F6EECF244321}">
                <p14:modId xmlns:p14="http://schemas.microsoft.com/office/powerpoint/2010/main" val="2349983851"/>
              </p:ext>
            </p:extLst>
          </p:nvPr>
        </p:nvGraphicFramePr>
        <p:xfrm>
          <a:off x="666974" y="1397000"/>
          <a:ext cx="8100507" cy="4810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862864" y="2816720"/>
            <a:ext cx="3714976" cy="646331"/>
          </a:xfrm>
          <a:prstGeom prst="rect">
            <a:avLst/>
          </a:prstGeom>
          <a:noFill/>
        </p:spPr>
        <p:txBody>
          <a:bodyPr wrap="square" rtlCol="0">
            <a:spAutoFit/>
          </a:bodyPr>
          <a:lstStyle/>
          <a:p>
            <a:pPr marL="742950" lvl="1" indent="-285750">
              <a:buFont typeface="Arial" panose="020B0604020202020204" pitchFamily="34" charset="0"/>
              <a:buChar char="•"/>
            </a:pPr>
            <a:r>
              <a:rPr lang="en-US" dirty="0" smtClean="0"/>
              <a:t>Amortized cost</a:t>
            </a:r>
          </a:p>
          <a:p>
            <a:pPr marL="742950" lvl="1" indent="-285750">
              <a:buFont typeface="Arial" panose="020B0604020202020204" pitchFamily="34" charset="0"/>
              <a:buChar char="•"/>
            </a:pPr>
            <a:r>
              <a:rPr lang="en-US" dirty="0" smtClean="0"/>
              <a:t>FV - OCI</a:t>
            </a:r>
            <a:endParaRPr lang="en-US" dirty="0"/>
          </a:p>
        </p:txBody>
      </p:sp>
    </p:spTree>
    <p:extLst>
      <p:ext uri="{BB962C8B-B14F-4D97-AF65-F5344CB8AC3E}">
        <p14:creationId xmlns:p14="http://schemas.microsoft.com/office/powerpoint/2010/main" val="2899754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smtClean="0"/>
              <a:t>Recent Accounting Standards Updates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14988301"/>
              </p:ext>
            </p:extLst>
          </p:nvPr>
        </p:nvGraphicFramePr>
        <p:xfrm>
          <a:off x="344310" y="1399820"/>
          <a:ext cx="8596490" cy="4594580"/>
        </p:xfrm>
        <a:graphic>
          <a:graphicData uri="http://schemas.openxmlformats.org/drawingml/2006/table">
            <a:tbl>
              <a:tblPr firstRow="1" bandRow="1">
                <a:tableStyleId>{5C22544A-7EE6-4342-B048-85BDC9FD1C3A}</a:tableStyleId>
              </a:tblPr>
              <a:tblGrid>
                <a:gridCol w="1089379"/>
                <a:gridCol w="7507111"/>
              </a:tblGrid>
              <a:tr h="414472">
                <a:tc>
                  <a:txBody>
                    <a:bodyPr/>
                    <a:lstStyle/>
                    <a:p>
                      <a:pPr algn="ctr"/>
                      <a:r>
                        <a:rPr lang="en-US" sz="2000" dirty="0" smtClean="0"/>
                        <a:t>No.</a:t>
                      </a:r>
                      <a:endParaRPr lang="en-US" sz="2000" dirty="0"/>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2000" dirty="0" smtClean="0"/>
                        <a:t>Title</a:t>
                      </a:r>
                      <a:endParaRPr lang="en-US" sz="2000" dirty="0"/>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400272">
                <a:tc>
                  <a:txBody>
                    <a:bodyPr/>
                    <a:lstStyle/>
                    <a:p>
                      <a:r>
                        <a:rPr lang="en-US" sz="1600" i="1" dirty="0" smtClean="0"/>
                        <a:t>2013-12</a:t>
                      </a:r>
                      <a:endParaRPr lang="en-US" sz="1600" i="1" dirty="0"/>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i="0" dirty="0" smtClean="0"/>
                        <a:t>Definition of a Public Business Entity</a:t>
                      </a:r>
                      <a:endParaRPr lang="en-US" sz="1600" i="0" dirty="0"/>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9432">
                <a:tc>
                  <a:txBody>
                    <a:bodyPr/>
                    <a:lstStyle/>
                    <a:p>
                      <a:r>
                        <a:rPr lang="en-US" sz="1600" i="1" dirty="0" smtClean="0"/>
                        <a:t>2014-01</a:t>
                      </a:r>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i="0" dirty="0" smtClean="0"/>
                        <a:t>Accounting for Investments in Qualified Affordable Housing Projects (a consensus of the EITF)</a:t>
                      </a:r>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5081">
                <a:tc>
                  <a:txBody>
                    <a:bodyPr/>
                    <a:lstStyle/>
                    <a:p>
                      <a:r>
                        <a:rPr lang="en-US" sz="1600" i="1" dirty="0" smtClean="0"/>
                        <a:t>2014-02</a:t>
                      </a:r>
                      <a:endParaRPr lang="en-US" sz="1600" i="1" dirty="0"/>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i="0" dirty="0" smtClean="0"/>
                        <a:t>Accounting for Goodwill (a consensus of the PCC)</a:t>
                      </a:r>
                      <a:endParaRPr lang="en-US" sz="1600" i="0" dirty="0"/>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40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1" dirty="0" smtClean="0"/>
                        <a:t>2014-03</a:t>
                      </a:r>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0" dirty="0" smtClean="0"/>
                        <a:t>Accounting for Certain Receive-Variable, Pay-Fixed Interest Rate Swaps—Simplified Hedge Accounting Approach (a consensus of the PCC)</a:t>
                      </a:r>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76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1" dirty="0" smtClean="0"/>
                        <a:t>2014-04</a:t>
                      </a:r>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0" dirty="0" smtClean="0"/>
                        <a:t>Reclassification of Residential Real Estate Collateralized Consumer Mortgage Loans upon Foreclosure (a consensus of the EITF)</a:t>
                      </a:r>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39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1" dirty="0" smtClean="0"/>
                        <a:t>2014-05</a:t>
                      </a:r>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0" dirty="0" smtClean="0"/>
                        <a:t>Service Concession Arrangements (Topic 853) (a consensus of the EITF)</a:t>
                      </a:r>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39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1" dirty="0" smtClean="0"/>
                        <a:t>2014-06</a:t>
                      </a:r>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0" dirty="0" smtClean="0"/>
                        <a:t>Technical Corrections and Improvements Related to Glossary Terms</a:t>
                      </a:r>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57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1" dirty="0" smtClean="0"/>
                        <a:t>2014-07</a:t>
                      </a:r>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0" dirty="0" smtClean="0"/>
                        <a:t>Applying Variable Interest Entities Guidance to Common Control Leasing Arrangements (a consensus of the PCC)</a:t>
                      </a:r>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Slide Number Placeholder 1"/>
          <p:cNvSpPr>
            <a:spLocks noGrp="1"/>
          </p:cNvSpPr>
          <p:nvPr>
            <p:ph type="sldNum" sz="quarter" idx="4294967295"/>
          </p:nvPr>
        </p:nvSpPr>
        <p:spPr>
          <a:xfrm>
            <a:off x="8603673" y="6400800"/>
            <a:ext cx="540327" cy="304800"/>
          </a:xfrm>
          <a:prstGeom prst="rect">
            <a:avLst/>
          </a:prstGeom>
        </p:spPr>
        <p:txBody>
          <a:bodyPr/>
          <a:lstStyle/>
          <a:p>
            <a:pPr>
              <a:defRPr/>
            </a:pPr>
            <a:fld id="{C994BCD7-FA7F-4ACA-99D5-E637CAE47CB9}" type="slidenum">
              <a:rPr lang="en-US" smtClean="0"/>
              <a:pPr>
                <a:defRPr/>
              </a:pPr>
              <a:t>4</a:t>
            </a:fld>
            <a:endParaRPr lang="en-US" dirty="0"/>
          </a:p>
        </p:txBody>
      </p:sp>
    </p:spTree>
    <p:extLst>
      <p:ext uri="{BB962C8B-B14F-4D97-AF65-F5344CB8AC3E}">
        <p14:creationId xmlns:p14="http://schemas.microsoft.com/office/powerpoint/2010/main" val="1835785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EITF projects</a:t>
            </a:r>
            <a:endParaRPr lang="en-US" dirty="0"/>
          </a:p>
        </p:txBody>
      </p:sp>
      <p:sp>
        <p:nvSpPr>
          <p:cNvPr id="3" name="Slide Number Placeholder 2"/>
          <p:cNvSpPr>
            <a:spLocks noGrp="1"/>
          </p:cNvSpPr>
          <p:nvPr>
            <p:ph type="sldNum" sz="quarter" idx="4"/>
          </p:nvPr>
        </p:nvSpPr>
        <p:spPr/>
        <p:txBody>
          <a:bodyPr/>
          <a:lstStyle/>
          <a:p>
            <a:pPr>
              <a:defRPr/>
            </a:pPr>
            <a:fld id="{83EF04B0-09F5-4156-B0F5-C9A54A38EC13}" type="slidenum">
              <a:rPr lang="en-US" smtClean="0"/>
              <a:pPr>
                <a:defRPr/>
              </a:pPr>
              <a:t>40</a:t>
            </a:fld>
            <a:endParaRPr lang="en-US" dirty="0"/>
          </a:p>
        </p:txBody>
      </p:sp>
    </p:spTree>
    <p:extLst>
      <p:ext uri="{BB962C8B-B14F-4D97-AF65-F5344CB8AC3E}">
        <p14:creationId xmlns:p14="http://schemas.microsoft.com/office/powerpoint/2010/main" val="38921718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smtClean="0">
                <a:latin typeface="+mj-lt"/>
              </a:rPr>
              <a:t>EITF</a:t>
            </a:r>
            <a:r>
              <a:rPr lang="en-US" dirty="0" smtClean="0">
                <a:latin typeface="+mj-lt"/>
                <a:cs typeface="Arial"/>
              </a:rPr>
              <a:t>―Open Issues</a:t>
            </a:r>
            <a:endParaRPr lang="en-US" dirty="0" smtClean="0">
              <a:latin typeface="+mj-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63158220"/>
              </p:ext>
            </p:extLst>
          </p:nvPr>
        </p:nvGraphicFramePr>
        <p:xfrm>
          <a:off x="338667" y="1701800"/>
          <a:ext cx="8556977" cy="3788698"/>
        </p:xfrm>
        <a:graphic>
          <a:graphicData uri="http://schemas.openxmlformats.org/drawingml/2006/table">
            <a:tbl>
              <a:tblPr firstRow="1" bandRow="1">
                <a:tableStyleId>{5C22544A-7EE6-4342-B048-85BDC9FD1C3A}</a:tableStyleId>
              </a:tblPr>
              <a:tblGrid>
                <a:gridCol w="5948847"/>
                <a:gridCol w="2608130"/>
              </a:tblGrid>
              <a:tr h="658624">
                <a:tc>
                  <a:txBody>
                    <a:bodyPr/>
                    <a:lstStyle/>
                    <a:p>
                      <a:pPr marL="0" algn="l" defTabSz="914400" rtl="0" eaLnBrk="1" latinLnBrk="0" hangingPunct="1"/>
                      <a:r>
                        <a:rPr lang="en-US" sz="1800" b="1" kern="1200" dirty="0" smtClean="0">
                          <a:solidFill>
                            <a:schemeClr val="dk1"/>
                          </a:solidFill>
                          <a:latin typeface="+mn-lt"/>
                          <a:ea typeface="+mn-ea"/>
                          <a:cs typeface="+mn-cs"/>
                        </a:rPr>
                        <a:t>Issue</a:t>
                      </a:r>
                      <a:endParaRPr lang="en-US" sz="1800" b="1" kern="1200" dirty="0">
                        <a:solidFill>
                          <a:schemeClr val="dk1"/>
                        </a:solidFill>
                        <a:latin typeface="+mn-lt"/>
                        <a:ea typeface="+mn-ea"/>
                        <a:cs typeface="+mn-cs"/>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800" b="1" kern="1200" dirty="0" smtClean="0">
                          <a:solidFill>
                            <a:schemeClr val="dk1"/>
                          </a:solidFill>
                          <a:latin typeface="+mn-lt"/>
                          <a:ea typeface="+mn-ea"/>
                          <a:cs typeface="+mn-cs"/>
                        </a:rPr>
                        <a:t>Status</a:t>
                      </a:r>
                      <a:endParaRPr lang="en-US" sz="1800" b="1" kern="1200" dirty="0">
                        <a:solidFill>
                          <a:schemeClr val="dk1"/>
                        </a:solidFill>
                        <a:latin typeface="+mn-lt"/>
                        <a:ea typeface="+mn-ea"/>
                        <a:cs typeface="+mn-cs"/>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77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mn-lt"/>
                          <a:ea typeface="+mn-ea"/>
                          <a:cs typeface="+mn-cs"/>
                        </a:rPr>
                        <a:t>Issue 12-F: </a:t>
                      </a:r>
                      <a:r>
                        <a:rPr lang="en-US" sz="1400" b="0" kern="1200" dirty="0" smtClean="0">
                          <a:solidFill>
                            <a:schemeClr val="dk1"/>
                          </a:solidFill>
                          <a:latin typeface="+mn-lt"/>
                          <a:ea typeface="+mn-ea"/>
                          <a:cs typeface="+mn-cs"/>
                        </a:rPr>
                        <a:t>Pushdown Accounting</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Exposure Draft </a:t>
                      </a:r>
                      <a:r>
                        <a:rPr lang="en-US" sz="1400" dirty="0" err="1" smtClean="0"/>
                        <a:t>Redeliberations</a:t>
                      </a:r>
                      <a:endParaRPr lang="en-US" sz="1400" dirty="0"/>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3594">
                <a:tc>
                  <a:txBody>
                    <a:bodyPr/>
                    <a:lstStyle/>
                    <a:p>
                      <a:r>
                        <a:rPr lang="en-US" sz="1400" b="1" dirty="0" smtClean="0"/>
                        <a:t>Issue 12-G: </a:t>
                      </a:r>
                      <a:r>
                        <a:rPr lang="en-US" sz="1400" b="0" dirty="0" smtClean="0"/>
                        <a:t>Measuring the Financial Liabilities of a Consolidated Collateralized Financing Entity</a:t>
                      </a:r>
                      <a:endParaRPr lang="en-US" sz="1400" b="0" dirty="0"/>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Final Standard Drafting</a:t>
                      </a:r>
                      <a:endParaRPr lang="en-US" sz="1400" dirty="0"/>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7794">
                <a:tc>
                  <a:txBody>
                    <a:bodyPr/>
                    <a:lstStyle/>
                    <a:p>
                      <a:r>
                        <a:rPr lang="en-US" sz="1400" b="1" dirty="0" smtClean="0"/>
                        <a:t>Issue 13-F: </a:t>
                      </a:r>
                      <a:r>
                        <a:rPr lang="en-US" sz="1400" b="0" dirty="0" smtClean="0"/>
                        <a:t>Accounting for the Effect of Federal Housing Administration Guarantee</a:t>
                      </a:r>
                      <a:endParaRPr lang="en-US" sz="1400" b="0" dirty="0"/>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Final</a:t>
                      </a:r>
                      <a:r>
                        <a:rPr lang="en-US" sz="1400" baseline="0" dirty="0" smtClean="0"/>
                        <a:t> Standard Drafting</a:t>
                      </a:r>
                      <a:endParaRPr lang="en-US" sz="1400" dirty="0"/>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35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Issue 13-G:</a:t>
                      </a:r>
                      <a:r>
                        <a:rPr lang="en-US" sz="1400" dirty="0" smtClean="0"/>
                        <a:t> Determining Whether the Host Contract in a Hybrid Financial Instrument Issued in the Form of a Share Is More Akin to Debt or to Equity</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Exposure Draft </a:t>
                      </a:r>
                      <a:r>
                        <a:rPr lang="en-US" sz="1400" dirty="0" err="1" smtClean="0"/>
                        <a:t>Redeliberations</a:t>
                      </a:r>
                      <a:endParaRPr lang="en-US" sz="1400" dirty="0"/>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Slide Number Placeholder 1"/>
          <p:cNvSpPr>
            <a:spLocks noGrp="1"/>
          </p:cNvSpPr>
          <p:nvPr>
            <p:ph type="sldNum" sz="quarter" idx="4294967295"/>
          </p:nvPr>
        </p:nvSpPr>
        <p:spPr>
          <a:xfrm>
            <a:off x="8603673" y="6400800"/>
            <a:ext cx="540327" cy="304800"/>
          </a:xfrm>
          <a:prstGeom prst="rect">
            <a:avLst/>
          </a:prstGeom>
        </p:spPr>
        <p:txBody>
          <a:bodyPr/>
          <a:lstStyle/>
          <a:p>
            <a:pPr>
              <a:defRPr/>
            </a:pPr>
            <a:fld id="{C994BCD7-FA7F-4ACA-99D5-E637CAE47CB9}" type="slidenum">
              <a:rPr lang="en-US" smtClean="0"/>
              <a:pPr>
                <a:defRPr/>
              </a:pPr>
              <a:t>41</a:t>
            </a:fld>
            <a:endParaRPr lang="en-US" dirty="0"/>
          </a:p>
        </p:txBody>
      </p:sp>
    </p:spTree>
    <p:extLst>
      <p:ext uri="{BB962C8B-B14F-4D97-AF65-F5344CB8AC3E}">
        <p14:creationId xmlns:p14="http://schemas.microsoft.com/office/powerpoint/2010/main" val="6811483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32657" y="1359163"/>
            <a:ext cx="8708143" cy="5131947"/>
          </a:xfrm>
        </p:spPr>
        <p:txBody>
          <a:bodyPr>
            <a:noAutofit/>
          </a:bodyPr>
          <a:lstStyle/>
          <a:p>
            <a:pPr>
              <a:spcBef>
                <a:spcPts val="0"/>
              </a:spcBef>
              <a:spcAft>
                <a:spcPts val="600"/>
              </a:spcAft>
            </a:pPr>
            <a:r>
              <a:rPr lang="en-US" sz="1800" dirty="0"/>
              <a:t>Background</a:t>
            </a:r>
          </a:p>
          <a:p>
            <a:pPr lvl="1">
              <a:spcBef>
                <a:spcPts val="0"/>
              </a:spcBef>
            </a:pPr>
            <a:r>
              <a:rPr lang="en-US" sz="1600" dirty="0" smtClean="0"/>
              <a:t>Current U.S. GAAP offers limited guidance about when and how pushdown accounting should be applied.</a:t>
            </a:r>
          </a:p>
          <a:p>
            <a:pPr lvl="1">
              <a:spcBef>
                <a:spcPts val="0"/>
              </a:spcBef>
            </a:pPr>
            <a:r>
              <a:rPr lang="en-US" sz="1600" dirty="0" smtClean="0"/>
              <a:t>Pushdown accounting governed by SEC staff guidance (for SEC registrants)</a:t>
            </a:r>
          </a:p>
          <a:p>
            <a:pPr lvl="2">
              <a:spcBef>
                <a:spcPts val="0"/>
              </a:spcBef>
            </a:pPr>
            <a:r>
              <a:rPr lang="en-US" sz="1400" dirty="0"/>
              <a:t>P</a:t>
            </a:r>
            <a:r>
              <a:rPr lang="en-US" sz="1400" dirty="0" smtClean="0"/>
              <a:t>ushdown accounting required when 95% (or more) of reporting entity (SEC registrant) is acquired; optional between 80% to 95%; and prohibited below 80% ownership.</a:t>
            </a:r>
          </a:p>
          <a:p>
            <a:pPr lvl="2">
              <a:spcBef>
                <a:spcPts val="0"/>
              </a:spcBef>
            </a:pPr>
            <a:r>
              <a:rPr lang="en-US" sz="1400" dirty="0" smtClean="0"/>
              <a:t>Perceived as complex because of different thresholds, exceptions and other related rules.</a:t>
            </a:r>
          </a:p>
          <a:p>
            <a:pPr lvl="1">
              <a:spcBef>
                <a:spcPts val="0"/>
              </a:spcBef>
              <a:spcAft>
                <a:spcPts val="1200"/>
              </a:spcAft>
            </a:pPr>
            <a:r>
              <a:rPr lang="en-US" sz="1600" dirty="0" smtClean="0"/>
              <a:t>Pushdown accounting optional for entities other than SEC registrants.</a:t>
            </a:r>
          </a:p>
          <a:p>
            <a:pPr>
              <a:spcBef>
                <a:spcPts val="0"/>
              </a:spcBef>
              <a:spcAft>
                <a:spcPts val="600"/>
              </a:spcAft>
            </a:pPr>
            <a:r>
              <a:rPr lang="en-US" sz="1800" dirty="0"/>
              <a:t>Exposure Draft Issued on April 28, 2014</a:t>
            </a:r>
          </a:p>
          <a:p>
            <a:pPr lvl="1">
              <a:spcBef>
                <a:spcPts val="0"/>
              </a:spcBef>
              <a:spcAft>
                <a:spcPts val="0"/>
              </a:spcAft>
            </a:pPr>
            <a:r>
              <a:rPr lang="en-US" sz="1600" dirty="0"/>
              <a:t>Provides </a:t>
            </a:r>
            <a:r>
              <a:rPr lang="en-US" sz="1600" dirty="0" smtClean="0"/>
              <a:t>option </a:t>
            </a:r>
            <a:r>
              <a:rPr lang="en-US" sz="1600" dirty="0"/>
              <a:t>to apply pushdown accounting when </a:t>
            </a:r>
            <a:r>
              <a:rPr lang="en-US" sz="1600" dirty="0" smtClean="0"/>
              <a:t>acquirer </a:t>
            </a:r>
            <a:r>
              <a:rPr lang="en-US" sz="1600" dirty="0"/>
              <a:t>(as defined in Topic 805) obtains control of </a:t>
            </a:r>
            <a:r>
              <a:rPr lang="en-US" sz="1600" dirty="0" smtClean="0"/>
              <a:t>reporting </a:t>
            </a:r>
            <a:r>
              <a:rPr lang="en-US" sz="1600" dirty="0"/>
              <a:t>entity</a:t>
            </a:r>
            <a:r>
              <a:rPr lang="en-US" sz="1600" dirty="0" smtClean="0"/>
              <a:t>.</a:t>
            </a:r>
          </a:p>
          <a:p>
            <a:pPr lvl="2">
              <a:spcBef>
                <a:spcPts val="0"/>
              </a:spcBef>
              <a:spcAft>
                <a:spcPts val="1200"/>
              </a:spcAft>
            </a:pPr>
            <a:r>
              <a:rPr lang="en-US" sz="1400" dirty="0" smtClean="0"/>
              <a:t>Utilizes existing US GAAP concepts of “control” from Consolidations (Topic 810), and “acquisition method” from Business Combinations (Topic 805)</a:t>
            </a:r>
            <a:endParaRPr lang="en-US" sz="1400" dirty="0"/>
          </a:p>
          <a:p>
            <a:pPr>
              <a:spcBef>
                <a:spcPts val="0"/>
              </a:spcBef>
              <a:spcAft>
                <a:spcPts val="600"/>
              </a:spcAft>
            </a:pPr>
            <a:r>
              <a:rPr lang="en-US" sz="1800" dirty="0" smtClean="0"/>
              <a:t>Scope and Transition</a:t>
            </a:r>
          </a:p>
          <a:p>
            <a:pPr lvl="1">
              <a:spcBef>
                <a:spcPts val="0"/>
              </a:spcBef>
            </a:pPr>
            <a:r>
              <a:rPr lang="en-US" sz="1600" dirty="0" smtClean="0"/>
              <a:t>An acquired </a:t>
            </a:r>
            <a:r>
              <a:rPr lang="en-US" sz="1600" dirty="0"/>
              <a:t>entity, both public and nonpublic, that is a business or nonprofit </a:t>
            </a:r>
            <a:r>
              <a:rPr lang="en-US" sz="1600" dirty="0" smtClean="0"/>
              <a:t>activity. Effective only for future acquisitions after effective date (yet TBD).</a:t>
            </a:r>
            <a:endParaRPr lang="en-US" sz="1600" dirty="0"/>
          </a:p>
          <a:p>
            <a:pPr marL="287337" lvl="1" indent="0">
              <a:spcBef>
                <a:spcPts val="0"/>
              </a:spcBef>
              <a:buNone/>
            </a:pPr>
            <a:r>
              <a:rPr lang="en-US" sz="1600" dirty="0" smtClean="0"/>
              <a:t> </a:t>
            </a:r>
          </a:p>
          <a:p>
            <a:pPr marL="287337" lvl="1" indent="0">
              <a:spcBef>
                <a:spcPts val="0"/>
              </a:spcBef>
              <a:buNone/>
            </a:pPr>
            <a:endParaRPr lang="en-US" sz="1600" dirty="0"/>
          </a:p>
        </p:txBody>
      </p:sp>
      <p:sp>
        <p:nvSpPr>
          <p:cNvPr id="5" name="Title 4"/>
          <p:cNvSpPr>
            <a:spLocks noGrp="1"/>
          </p:cNvSpPr>
          <p:nvPr>
            <p:ph type="title"/>
          </p:nvPr>
        </p:nvSpPr>
        <p:spPr/>
        <p:txBody>
          <a:bodyPr>
            <a:normAutofit/>
          </a:bodyPr>
          <a:lstStyle/>
          <a:p>
            <a:pPr>
              <a:lnSpc>
                <a:spcPts val="2600"/>
              </a:lnSpc>
            </a:pPr>
            <a:r>
              <a:rPr lang="en-US" dirty="0" smtClean="0"/>
              <a:t>Pushdown Accounting </a:t>
            </a:r>
            <a:r>
              <a:rPr lang="en-US" dirty="0"/>
              <a:t>(EITF Issue </a:t>
            </a:r>
            <a:r>
              <a:rPr lang="en-US" dirty="0" smtClean="0"/>
              <a:t>12-F</a:t>
            </a:r>
            <a:r>
              <a:rPr lang="en-US" dirty="0"/>
              <a:t>)</a:t>
            </a:r>
            <a:r>
              <a:rPr lang="en-US" dirty="0" smtClean="0"/>
              <a:t/>
            </a:r>
            <a:br>
              <a:rPr lang="en-US" dirty="0" smtClean="0"/>
            </a:br>
            <a:r>
              <a:rPr lang="en-US" sz="2400" dirty="0" smtClean="0"/>
              <a:t>Exposure Draft Issued – </a:t>
            </a:r>
            <a:r>
              <a:rPr lang="en-US" sz="2400" dirty="0" smtClean="0">
                <a:solidFill>
                  <a:schemeClr val="accent2"/>
                </a:solidFill>
              </a:rPr>
              <a:t>Comment period ended July 31, 2014</a:t>
            </a:r>
            <a:endParaRPr lang="en-US" sz="4000" dirty="0">
              <a:solidFill>
                <a:schemeClr val="accent2"/>
              </a:solidFill>
            </a:endParaRPr>
          </a:p>
        </p:txBody>
      </p:sp>
      <p:sp>
        <p:nvSpPr>
          <p:cNvPr id="4" name="Slide Number Placeholder 3"/>
          <p:cNvSpPr>
            <a:spLocks noGrp="1"/>
          </p:cNvSpPr>
          <p:nvPr>
            <p:ph type="sldNum" sz="quarter" idx="11"/>
          </p:nvPr>
        </p:nvSpPr>
        <p:spPr/>
        <p:txBody>
          <a:bodyPr/>
          <a:lstStyle/>
          <a:p>
            <a:pPr>
              <a:defRPr/>
            </a:pPr>
            <a:fld id="{E99B4265-B998-4734-8F0D-919E77C54A4D}" type="slidenum">
              <a:rPr lang="en-US" smtClean="0"/>
              <a:pPr>
                <a:defRPr/>
              </a:pPr>
              <a:t>42</a:t>
            </a:fld>
            <a:endParaRPr lang="en-US" dirty="0"/>
          </a:p>
        </p:txBody>
      </p:sp>
    </p:spTree>
    <p:extLst>
      <p:ext uri="{BB962C8B-B14F-4D97-AF65-F5344CB8AC3E}">
        <p14:creationId xmlns:p14="http://schemas.microsoft.com/office/powerpoint/2010/main" val="14483749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89922" y="1510084"/>
            <a:ext cx="8554568" cy="4415703"/>
            <a:chOff x="289922" y="1510084"/>
            <a:chExt cx="8554568" cy="4415703"/>
          </a:xfrm>
        </p:grpSpPr>
        <p:sp>
          <p:nvSpPr>
            <p:cNvPr id="11" name="Freeform 10"/>
            <p:cNvSpPr/>
            <p:nvPr/>
          </p:nvSpPr>
          <p:spPr>
            <a:xfrm>
              <a:off x="582029" y="2792133"/>
              <a:ext cx="4389120" cy="1009403"/>
            </a:xfrm>
            <a:custGeom>
              <a:avLst/>
              <a:gdLst>
                <a:gd name="connsiteX0" fmla="*/ 0 w 3880852"/>
                <a:gd name="connsiteY0" fmla="*/ 0 h 714576"/>
                <a:gd name="connsiteX1" fmla="*/ 3880852 w 3880852"/>
                <a:gd name="connsiteY1" fmla="*/ 0 h 714576"/>
                <a:gd name="connsiteX2" fmla="*/ 3880852 w 3880852"/>
                <a:gd name="connsiteY2" fmla="*/ 714576 h 714576"/>
                <a:gd name="connsiteX3" fmla="*/ 0 w 3880852"/>
                <a:gd name="connsiteY3" fmla="*/ 714576 h 714576"/>
                <a:gd name="connsiteX4" fmla="*/ 0 w 3880852"/>
                <a:gd name="connsiteY4" fmla="*/ 0 h 714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0852" h="714576">
                  <a:moveTo>
                    <a:pt x="0" y="0"/>
                  </a:moveTo>
                  <a:lnTo>
                    <a:pt x="3880852" y="0"/>
                  </a:lnTo>
                  <a:lnTo>
                    <a:pt x="3880852" y="714576"/>
                  </a:lnTo>
                  <a:lnTo>
                    <a:pt x="0" y="7145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0" rIns="71120" bIns="71120" numCol="1" spcCol="1270" anchor="t" anchorCtr="0">
              <a:noAutofit/>
            </a:bodyPr>
            <a:lstStyle/>
            <a:p>
              <a:pPr marL="91440" lvl="0" algn="l" defTabSz="444500">
                <a:lnSpc>
                  <a:spcPct val="90000"/>
                </a:lnSpc>
                <a:spcBef>
                  <a:spcPct val="0"/>
                </a:spcBef>
                <a:spcAft>
                  <a:spcPct val="35000"/>
                </a:spcAft>
              </a:pPr>
              <a:r>
                <a:rPr lang="en-US" sz="1600" b="1" kern="1200" dirty="0" smtClean="0"/>
                <a:t>Reflect new basis</a:t>
              </a:r>
              <a:r>
                <a:rPr lang="en-US" sz="1600" kern="1200" dirty="0" smtClean="0"/>
                <a:t> of accounting established by acquirer for individual assets and liabilities of acquired entity by applying Topic 805 on business combinations (mostly fair value)</a:t>
              </a:r>
            </a:p>
          </p:txBody>
        </p:sp>
        <p:sp>
          <p:nvSpPr>
            <p:cNvPr id="13" name="Freeform 12"/>
            <p:cNvSpPr/>
            <p:nvPr/>
          </p:nvSpPr>
          <p:spPr>
            <a:xfrm>
              <a:off x="582029" y="4005548"/>
              <a:ext cx="4389120" cy="714576"/>
            </a:xfrm>
            <a:custGeom>
              <a:avLst/>
              <a:gdLst>
                <a:gd name="connsiteX0" fmla="*/ 0 w 3880852"/>
                <a:gd name="connsiteY0" fmla="*/ 0 h 714576"/>
                <a:gd name="connsiteX1" fmla="*/ 3880852 w 3880852"/>
                <a:gd name="connsiteY1" fmla="*/ 0 h 714576"/>
                <a:gd name="connsiteX2" fmla="*/ 3880852 w 3880852"/>
                <a:gd name="connsiteY2" fmla="*/ 714576 h 714576"/>
                <a:gd name="connsiteX3" fmla="*/ 0 w 3880852"/>
                <a:gd name="connsiteY3" fmla="*/ 714576 h 714576"/>
                <a:gd name="connsiteX4" fmla="*/ 0 w 3880852"/>
                <a:gd name="connsiteY4" fmla="*/ 0 h 714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0852" h="714576">
                  <a:moveTo>
                    <a:pt x="0" y="0"/>
                  </a:moveTo>
                  <a:lnTo>
                    <a:pt x="3880852" y="0"/>
                  </a:lnTo>
                  <a:lnTo>
                    <a:pt x="3880852" y="714576"/>
                  </a:lnTo>
                  <a:lnTo>
                    <a:pt x="0" y="7145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0" rIns="71120" bIns="71120" numCol="1" spcCol="1270" anchor="t" anchorCtr="0">
              <a:noAutofit/>
            </a:bodyPr>
            <a:lstStyle/>
            <a:p>
              <a:pPr marL="91440" lvl="0" algn="l" defTabSz="444500">
                <a:lnSpc>
                  <a:spcPct val="90000"/>
                </a:lnSpc>
                <a:spcBef>
                  <a:spcPct val="0"/>
                </a:spcBef>
                <a:spcAft>
                  <a:spcPct val="35000"/>
                </a:spcAft>
              </a:pPr>
              <a:r>
                <a:rPr lang="en-US" sz="1600" b="1" kern="1200" dirty="0" smtClean="0"/>
                <a:t>Recognize goodwill </a:t>
              </a:r>
              <a:r>
                <a:rPr lang="en-US" sz="1600" kern="1200" dirty="0" smtClean="0"/>
                <a:t>that arises due to </a:t>
              </a:r>
              <a:br>
                <a:rPr lang="en-US" sz="1600" kern="1200" dirty="0" smtClean="0"/>
              </a:br>
              <a:r>
                <a:rPr lang="en-US" sz="1600" kern="1200" dirty="0" smtClean="0"/>
                <a:t>application of Topic 805</a:t>
              </a:r>
            </a:p>
          </p:txBody>
        </p:sp>
        <p:sp>
          <p:nvSpPr>
            <p:cNvPr id="15" name="Freeform 14"/>
            <p:cNvSpPr/>
            <p:nvPr/>
          </p:nvSpPr>
          <p:spPr>
            <a:xfrm>
              <a:off x="582029" y="4720123"/>
              <a:ext cx="4389120" cy="306553"/>
            </a:xfrm>
            <a:custGeom>
              <a:avLst/>
              <a:gdLst>
                <a:gd name="connsiteX0" fmla="*/ 0 w 3880852"/>
                <a:gd name="connsiteY0" fmla="*/ 0 h 714576"/>
                <a:gd name="connsiteX1" fmla="*/ 3880852 w 3880852"/>
                <a:gd name="connsiteY1" fmla="*/ 0 h 714576"/>
                <a:gd name="connsiteX2" fmla="*/ 3880852 w 3880852"/>
                <a:gd name="connsiteY2" fmla="*/ 714576 h 714576"/>
                <a:gd name="connsiteX3" fmla="*/ 0 w 3880852"/>
                <a:gd name="connsiteY3" fmla="*/ 714576 h 714576"/>
                <a:gd name="connsiteX4" fmla="*/ 0 w 3880852"/>
                <a:gd name="connsiteY4" fmla="*/ 0 h 714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0852" h="714576">
                  <a:moveTo>
                    <a:pt x="0" y="0"/>
                  </a:moveTo>
                  <a:lnTo>
                    <a:pt x="3880852" y="0"/>
                  </a:lnTo>
                  <a:lnTo>
                    <a:pt x="3880852" y="714576"/>
                  </a:lnTo>
                  <a:lnTo>
                    <a:pt x="0" y="7145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0" rIns="71120" bIns="71120" numCol="1" spcCol="1270" anchor="t" anchorCtr="0">
              <a:noAutofit/>
            </a:bodyPr>
            <a:lstStyle/>
            <a:p>
              <a:pPr marL="91440" lvl="0" algn="l" defTabSz="444500">
                <a:lnSpc>
                  <a:spcPct val="90000"/>
                </a:lnSpc>
                <a:spcBef>
                  <a:spcPct val="0"/>
                </a:spcBef>
                <a:spcAft>
                  <a:spcPct val="35000"/>
                </a:spcAft>
              </a:pPr>
              <a:r>
                <a:rPr lang="en-US" sz="1600" kern="1200" dirty="0" smtClean="0"/>
                <a:t>Do </a:t>
              </a:r>
              <a:r>
                <a:rPr lang="en-US" sz="1600" b="1" u="sng" kern="1200" dirty="0" smtClean="0"/>
                <a:t>not</a:t>
              </a:r>
              <a:r>
                <a:rPr lang="en-US" sz="1600" b="1" kern="1200" dirty="0" smtClean="0"/>
                <a:t> </a:t>
              </a:r>
              <a:r>
                <a:rPr lang="en-US" sz="1600" kern="1200" dirty="0" smtClean="0"/>
                <a:t>recognize bargain purchase gains </a:t>
              </a:r>
            </a:p>
          </p:txBody>
        </p:sp>
        <p:sp>
          <p:nvSpPr>
            <p:cNvPr id="17" name="Freeform 16"/>
            <p:cNvSpPr/>
            <p:nvPr/>
          </p:nvSpPr>
          <p:spPr>
            <a:xfrm>
              <a:off x="582029" y="5434699"/>
              <a:ext cx="4389120" cy="491088"/>
            </a:xfrm>
            <a:custGeom>
              <a:avLst/>
              <a:gdLst>
                <a:gd name="connsiteX0" fmla="*/ 0 w 3880852"/>
                <a:gd name="connsiteY0" fmla="*/ 0 h 714576"/>
                <a:gd name="connsiteX1" fmla="*/ 3880852 w 3880852"/>
                <a:gd name="connsiteY1" fmla="*/ 0 h 714576"/>
                <a:gd name="connsiteX2" fmla="*/ 3880852 w 3880852"/>
                <a:gd name="connsiteY2" fmla="*/ 714576 h 714576"/>
                <a:gd name="connsiteX3" fmla="*/ 0 w 3880852"/>
                <a:gd name="connsiteY3" fmla="*/ 714576 h 714576"/>
                <a:gd name="connsiteX4" fmla="*/ 0 w 3880852"/>
                <a:gd name="connsiteY4" fmla="*/ 0 h 714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0852" h="714576">
                  <a:moveTo>
                    <a:pt x="0" y="0"/>
                  </a:moveTo>
                  <a:lnTo>
                    <a:pt x="3880852" y="0"/>
                  </a:lnTo>
                  <a:lnTo>
                    <a:pt x="3880852" y="714576"/>
                  </a:lnTo>
                  <a:lnTo>
                    <a:pt x="0" y="7145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0" rIns="71120" bIns="71120" numCol="1" spcCol="1270" anchor="t" anchorCtr="0">
              <a:noAutofit/>
            </a:bodyPr>
            <a:lstStyle/>
            <a:p>
              <a:pPr marL="91440" lvl="0" algn="l" defTabSz="444500">
                <a:lnSpc>
                  <a:spcPct val="90000"/>
                </a:lnSpc>
                <a:spcBef>
                  <a:spcPct val="0"/>
                </a:spcBef>
                <a:spcAft>
                  <a:spcPct val="35000"/>
                </a:spcAft>
              </a:pPr>
              <a:r>
                <a:rPr lang="en-US" sz="1600" kern="1200" dirty="0" smtClean="0"/>
                <a:t>Disclose information that enables users to evaluate effect of pushdown accounting</a:t>
              </a:r>
              <a:endParaRPr lang="en-US" sz="1600" kern="1200" dirty="0"/>
            </a:p>
          </p:txBody>
        </p:sp>
        <p:sp>
          <p:nvSpPr>
            <p:cNvPr id="7" name="Rectangle 6"/>
            <p:cNvSpPr/>
            <p:nvPr/>
          </p:nvSpPr>
          <p:spPr>
            <a:xfrm>
              <a:off x="289922" y="2300572"/>
              <a:ext cx="4172960" cy="18288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ectangle 7"/>
            <p:cNvSpPr/>
            <p:nvPr/>
          </p:nvSpPr>
          <p:spPr>
            <a:xfrm>
              <a:off x="289922" y="2176892"/>
              <a:ext cx="306560" cy="306560"/>
            </a:xfrm>
            <a:prstGeom prst="rect">
              <a:avLst/>
            </a:pr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Freeform 8"/>
            <p:cNvSpPr/>
            <p:nvPr/>
          </p:nvSpPr>
          <p:spPr>
            <a:xfrm>
              <a:off x="289922" y="1510084"/>
              <a:ext cx="4172960" cy="881928"/>
            </a:xfrm>
            <a:custGeom>
              <a:avLst/>
              <a:gdLst>
                <a:gd name="connsiteX0" fmla="*/ 0 w 4172960"/>
                <a:gd name="connsiteY0" fmla="*/ 0 h 881928"/>
                <a:gd name="connsiteX1" fmla="*/ 4172960 w 4172960"/>
                <a:gd name="connsiteY1" fmla="*/ 0 h 881928"/>
                <a:gd name="connsiteX2" fmla="*/ 4172960 w 4172960"/>
                <a:gd name="connsiteY2" fmla="*/ 881928 h 881928"/>
                <a:gd name="connsiteX3" fmla="*/ 0 w 4172960"/>
                <a:gd name="connsiteY3" fmla="*/ 881928 h 881928"/>
                <a:gd name="connsiteX4" fmla="*/ 0 w 4172960"/>
                <a:gd name="connsiteY4" fmla="*/ 0 h 881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2960" h="881928">
                  <a:moveTo>
                    <a:pt x="0" y="0"/>
                  </a:moveTo>
                  <a:lnTo>
                    <a:pt x="4172960" y="0"/>
                  </a:lnTo>
                  <a:lnTo>
                    <a:pt x="4172960" y="881928"/>
                  </a:lnTo>
                  <a:lnTo>
                    <a:pt x="0" y="881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n-US" sz="2400" b="1" kern="1200" dirty="0" smtClean="0">
                  <a:solidFill>
                    <a:schemeClr val="accent3">
                      <a:lumMod val="75000"/>
                    </a:schemeClr>
                  </a:solidFill>
                </a:rPr>
                <a:t>Elects</a:t>
              </a:r>
              <a:r>
                <a:rPr lang="en-US" sz="2400" kern="1200" dirty="0" smtClean="0"/>
                <a:t> pushdown accounting</a:t>
              </a:r>
              <a:endParaRPr lang="en-US" sz="2400" kern="1200" dirty="0"/>
            </a:p>
          </p:txBody>
        </p:sp>
        <p:sp>
          <p:nvSpPr>
            <p:cNvPr id="10" name="Rectangle 9"/>
            <p:cNvSpPr/>
            <p:nvPr/>
          </p:nvSpPr>
          <p:spPr>
            <a:xfrm>
              <a:off x="289922" y="2816436"/>
              <a:ext cx="306553" cy="306553"/>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Rectangle 11"/>
            <p:cNvSpPr/>
            <p:nvPr/>
          </p:nvSpPr>
          <p:spPr>
            <a:xfrm>
              <a:off x="289922" y="4005548"/>
              <a:ext cx="306553" cy="306553"/>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Rectangle 13"/>
            <p:cNvSpPr/>
            <p:nvPr/>
          </p:nvSpPr>
          <p:spPr>
            <a:xfrm>
              <a:off x="289922" y="4720124"/>
              <a:ext cx="306553" cy="306553"/>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289922" y="5434700"/>
              <a:ext cx="306553" cy="306553"/>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Rectangle 17"/>
            <p:cNvSpPr/>
            <p:nvPr/>
          </p:nvSpPr>
          <p:spPr>
            <a:xfrm>
              <a:off x="4912569" y="2300572"/>
              <a:ext cx="3931920" cy="18288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ectangle 18"/>
            <p:cNvSpPr/>
            <p:nvPr/>
          </p:nvSpPr>
          <p:spPr>
            <a:xfrm>
              <a:off x="4671530" y="2176892"/>
              <a:ext cx="306560" cy="306560"/>
            </a:xfrm>
            <a:prstGeom prst="rect">
              <a:avLst/>
            </a:pr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Freeform 19"/>
            <p:cNvSpPr/>
            <p:nvPr/>
          </p:nvSpPr>
          <p:spPr>
            <a:xfrm>
              <a:off x="4978090" y="1510084"/>
              <a:ext cx="3866400" cy="881928"/>
            </a:xfrm>
            <a:custGeom>
              <a:avLst/>
              <a:gdLst>
                <a:gd name="connsiteX0" fmla="*/ 0 w 4172960"/>
                <a:gd name="connsiteY0" fmla="*/ 0 h 881928"/>
                <a:gd name="connsiteX1" fmla="*/ 4172960 w 4172960"/>
                <a:gd name="connsiteY1" fmla="*/ 0 h 881928"/>
                <a:gd name="connsiteX2" fmla="*/ 4172960 w 4172960"/>
                <a:gd name="connsiteY2" fmla="*/ 881928 h 881928"/>
                <a:gd name="connsiteX3" fmla="*/ 0 w 4172960"/>
                <a:gd name="connsiteY3" fmla="*/ 881928 h 881928"/>
                <a:gd name="connsiteX4" fmla="*/ 0 w 4172960"/>
                <a:gd name="connsiteY4" fmla="*/ 0 h 881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2960" h="881928">
                  <a:moveTo>
                    <a:pt x="0" y="0"/>
                  </a:moveTo>
                  <a:lnTo>
                    <a:pt x="4172960" y="0"/>
                  </a:lnTo>
                  <a:lnTo>
                    <a:pt x="4172960" y="881928"/>
                  </a:lnTo>
                  <a:lnTo>
                    <a:pt x="0" y="881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n-US" sz="2400" kern="1200" dirty="0" smtClean="0"/>
                <a:t>Do </a:t>
              </a:r>
              <a:r>
                <a:rPr lang="en-US" sz="2400" b="1" kern="1200" dirty="0" smtClean="0">
                  <a:solidFill>
                    <a:schemeClr val="accent2"/>
                  </a:solidFill>
                </a:rPr>
                <a:t>not elect </a:t>
              </a:r>
              <a:r>
                <a:rPr lang="en-US" sz="2400" kern="1200" dirty="0" smtClean="0"/>
                <a:t>pushdown accounting</a:t>
              </a:r>
            </a:p>
          </p:txBody>
        </p:sp>
        <p:sp>
          <p:nvSpPr>
            <p:cNvPr id="21" name="Rectangle 20"/>
            <p:cNvSpPr/>
            <p:nvPr/>
          </p:nvSpPr>
          <p:spPr>
            <a:xfrm>
              <a:off x="4978090" y="2805442"/>
              <a:ext cx="306553" cy="306553"/>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2" name="Freeform 21"/>
            <p:cNvSpPr/>
            <p:nvPr/>
          </p:nvSpPr>
          <p:spPr>
            <a:xfrm>
              <a:off x="5272901" y="2805442"/>
              <a:ext cx="3571588" cy="1554491"/>
            </a:xfrm>
            <a:custGeom>
              <a:avLst/>
              <a:gdLst>
                <a:gd name="connsiteX0" fmla="*/ 0 w 3880852"/>
                <a:gd name="connsiteY0" fmla="*/ 0 h 714576"/>
                <a:gd name="connsiteX1" fmla="*/ 3880852 w 3880852"/>
                <a:gd name="connsiteY1" fmla="*/ 0 h 714576"/>
                <a:gd name="connsiteX2" fmla="*/ 3880852 w 3880852"/>
                <a:gd name="connsiteY2" fmla="*/ 714576 h 714576"/>
                <a:gd name="connsiteX3" fmla="*/ 0 w 3880852"/>
                <a:gd name="connsiteY3" fmla="*/ 714576 h 714576"/>
                <a:gd name="connsiteX4" fmla="*/ 0 w 3880852"/>
                <a:gd name="connsiteY4" fmla="*/ 0 h 714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0852" h="714576">
                  <a:moveTo>
                    <a:pt x="0" y="0"/>
                  </a:moveTo>
                  <a:lnTo>
                    <a:pt x="3880852" y="0"/>
                  </a:lnTo>
                  <a:lnTo>
                    <a:pt x="3880852" y="714576"/>
                  </a:lnTo>
                  <a:lnTo>
                    <a:pt x="0" y="7145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3152" tIns="0" rIns="71120" bIns="71120" numCol="1" spcCol="1270" anchor="t" anchorCtr="0">
              <a:noAutofit/>
            </a:bodyPr>
            <a:lstStyle/>
            <a:p>
              <a:pPr marL="91440" lvl="0" algn="l" defTabSz="444500">
                <a:lnSpc>
                  <a:spcPct val="90000"/>
                </a:lnSpc>
                <a:spcBef>
                  <a:spcPct val="0"/>
                </a:spcBef>
                <a:spcAft>
                  <a:spcPct val="35000"/>
                </a:spcAft>
              </a:pPr>
              <a:r>
                <a:rPr lang="en-US" sz="1600" kern="1200" dirty="0" smtClean="0"/>
                <a:t>Disclose that entity has:</a:t>
              </a:r>
            </a:p>
            <a:p>
              <a:pPr marL="365760" lvl="1" indent="-182880" algn="l" defTabSz="355600">
                <a:lnSpc>
                  <a:spcPct val="90000"/>
                </a:lnSpc>
                <a:spcBef>
                  <a:spcPct val="0"/>
                </a:spcBef>
                <a:spcAft>
                  <a:spcPct val="15000"/>
                </a:spcAft>
                <a:buChar char="••"/>
              </a:pPr>
              <a:r>
                <a:rPr lang="en-US" sz="1600" kern="1200" dirty="0" smtClean="0"/>
                <a:t>undergone a change-in-control event, and</a:t>
              </a:r>
            </a:p>
            <a:p>
              <a:pPr marL="365760" lvl="1" indent="-182880" algn="l" defTabSz="355600">
                <a:lnSpc>
                  <a:spcPct val="90000"/>
                </a:lnSpc>
                <a:spcBef>
                  <a:spcPct val="0"/>
                </a:spcBef>
                <a:spcAft>
                  <a:spcPct val="15000"/>
                </a:spcAft>
                <a:buChar char="••"/>
              </a:pPr>
              <a:r>
                <a:rPr lang="en-US" sz="1600" kern="1200" dirty="0" smtClean="0"/>
                <a:t>elected to continue to prepare its financial statements using its historical basis</a:t>
              </a:r>
            </a:p>
          </p:txBody>
        </p:sp>
        <p:sp>
          <p:nvSpPr>
            <p:cNvPr id="23" name="Rectangle 22"/>
            <p:cNvSpPr/>
            <p:nvPr/>
          </p:nvSpPr>
          <p:spPr>
            <a:xfrm>
              <a:off x="4978090" y="4720123"/>
              <a:ext cx="306553" cy="306553"/>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4" name="Freeform 23"/>
            <p:cNvSpPr/>
            <p:nvPr/>
          </p:nvSpPr>
          <p:spPr>
            <a:xfrm>
              <a:off x="5272901" y="4720123"/>
              <a:ext cx="3571588" cy="714576"/>
            </a:xfrm>
            <a:custGeom>
              <a:avLst/>
              <a:gdLst>
                <a:gd name="connsiteX0" fmla="*/ 0 w 3880852"/>
                <a:gd name="connsiteY0" fmla="*/ 0 h 714576"/>
                <a:gd name="connsiteX1" fmla="*/ 3880852 w 3880852"/>
                <a:gd name="connsiteY1" fmla="*/ 0 h 714576"/>
                <a:gd name="connsiteX2" fmla="*/ 3880852 w 3880852"/>
                <a:gd name="connsiteY2" fmla="*/ 714576 h 714576"/>
                <a:gd name="connsiteX3" fmla="*/ 0 w 3880852"/>
                <a:gd name="connsiteY3" fmla="*/ 714576 h 714576"/>
                <a:gd name="connsiteX4" fmla="*/ 0 w 3880852"/>
                <a:gd name="connsiteY4" fmla="*/ 0 h 714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0852" h="714576">
                  <a:moveTo>
                    <a:pt x="0" y="0"/>
                  </a:moveTo>
                  <a:lnTo>
                    <a:pt x="3880852" y="0"/>
                  </a:lnTo>
                  <a:lnTo>
                    <a:pt x="3880852" y="714576"/>
                  </a:lnTo>
                  <a:lnTo>
                    <a:pt x="0" y="7145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0" rIns="71120" bIns="71120" numCol="1" spcCol="1270" anchor="t" anchorCtr="0">
              <a:noAutofit/>
            </a:bodyPr>
            <a:lstStyle/>
            <a:p>
              <a:pPr marL="91440" lvl="0" algn="l" defTabSz="444500">
                <a:lnSpc>
                  <a:spcPct val="90000"/>
                </a:lnSpc>
                <a:spcBef>
                  <a:spcPct val="0"/>
                </a:spcBef>
                <a:spcAft>
                  <a:spcPct val="35000"/>
                </a:spcAft>
              </a:pPr>
              <a:r>
                <a:rPr lang="en-US" sz="1600" kern="1200" dirty="0" smtClean="0"/>
                <a:t>Entities will evaluate at each period whether they’ve gone through a change-in-control event</a:t>
              </a:r>
            </a:p>
          </p:txBody>
        </p:sp>
      </p:grpSp>
      <p:sp>
        <p:nvSpPr>
          <p:cNvPr id="3" name="Title 2"/>
          <p:cNvSpPr>
            <a:spLocks noGrp="1"/>
          </p:cNvSpPr>
          <p:nvPr>
            <p:ph type="title"/>
          </p:nvPr>
        </p:nvSpPr>
        <p:spPr>
          <a:xfrm>
            <a:off x="236078" y="537324"/>
            <a:ext cx="8783743" cy="897252"/>
          </a:xfrm>
        </p:spPr>
        <p:txBody>
          <a:bodyPr>
            <a:normAutofit fontScale="90000"/>
          </a:bodyPr>
          <a:lstStyle/>
          <a:p>
            <a:pPr>
              <a:lnSpc>
                <a:spcPts val="2600"/>
              </a:lnSpc>
            </a:pPr>
            <a:r>
              <a:rPr lang="en-US" dirty="0"/>
              <a:t>Pushdown Accounting (EITF Issue 12-F)</a:t>
            </a:r>
            <a:br>
              <a:rPr lang="en-US" dirty="0"/>
            </a:br>
            <a:r>
              <a:rPr lang="en-US" sz="2400" dirty="0"/>
              <a:t>Exposure Draft Main Provisions – </a:t>
            </a:r>
            <a:r>
              <a:rPr lang="en-US" sz="2400" dirty="0">
                <a:solidFill>
                  <a:schemeClr val="accent2"/>
                </a:solidFill>
              </a:rPr>
              <a:t>Comments </a:t>
            </a:r>
            <a:r>
              <a:rPr lang="en-US" sz="2400" dirty="0" smtClean="0">
                <a:solidFill>
                  <a:schemeClr val="accent2"/>
                </a:solidFill>
              </a:rPr>
              <a:t>period ended July </a:t>
            </a:r>
            <a:r>
              <a:rPr lang="en-US" sz="2400" dirty="0">
                <a:solidFill>
                  <a:schemeClr val="accent2"/>
                </a:solidFill>
              </a:rPr>
              <a:t>31, 2014</a:t>
            </a:r>
            <a:endParaRPr lang="en-US" dirty="0">
              <a:solidFill>
                <a:schemeClr val="accent2"/>
              </a:solidFill>
            </a:endParaRPr>
          </a:p>
        </p:txBody>
      </p:sp>
      <p:sp>
        <p:nvSpPr>
          <p:cNvPr id="4" name="Slide Number Placeholder 3"/>
          <p:cNvSpPr>
            <a:spLocks noGrp="1"/>
          </p:cNvSpPr>
          <p:nvPr>
            <p:ph type="sldNum" sz="quarter" idx="11"/>
          </p:nvPr>
        </p:nvSpPr>
        <p:spPr/>
        <p:txBody>
          <a:bodyPr/>
          <a:lstStyle/>
          <a:p>
            <a:pPr>
              <a:defRPr/>
            </a:pPr>
            <a:fld id="{E62A3572-4079-43A9-BCE0-477ECCB5662A}" type="slidenum">
              <a:rPr lang="en-US" smtClean="0"/>
              <a:pPr>
                <a:defRPr/>
              </a:pPr>
              <a:t>43</a:t>
            </a:fld>
            <a:endParaRPr lang="en-US" dirty="0"/>
          </a:p>
        </p:txBody>
      </p:sp>
    </p:spTree>
    <p:extLst>
      <p:ext uri="{BB962C8B-B14F-4D97-AF65-F5344CB8AC3E}">
        <p14:creationId xmlns:p14="http://schemas.microsoft.com/office/powerpoint/2010/main" val="42196362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nSpc>
                <a:spcPct val="100000"/>
              </a:lnSpc>
              <a:defRPr/>
            </a:pPr>
            <a:r>
              <a:rPr lang="en-US" dirty="0" smtClean="0"/>
              <a:t>PCC projects</a:t>
            </a:r>
            <a:endParaRPr lang="en-US" dirty="0"/>
          </a:p>
        </p:txBody>
      </p:sp>
      <p:sp>
        <p:nvSpPr>
          <p:cNvPr id="40963" name="Slide Number Placeholder 2"/>
          <p:cNvSpPr>
            <a:spLocks noGrp="1"/>
          </p:cNvSpPr>
          <p:nvPr>
            <p:ph type="sldNum" sz="quarter" idx="4"/>
          </p:nvPr>
        </p:nvSpPr>
        <p:spPr/>
        <p:txBody>
          <a:bodyPr/>
          <a:lstStyle/>
          <a:p>
            <a:pPr>
              <a:defRPr/>
            </a:pPr>
            <a:fld id="{01517102-626D-4393-8E50-EFB458296AC7}" type="slidenum">
              <a:rPr lang="en-US" smtClean="0"/>
              <a:pPr>
                <a:defRPr/>
              </a:pPr>
              <a:t>44</a:t>
            </a:fld>
            <a:endParaRPr 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a:xfrm>
            <a:off x="530225" y="460375"/>
            <a:ext cx="8156575" cy="1062038"/>
          </a:xfrm>
        </p:spPr>
        <p:txBody>
          <a:bodyPr/>
          <a:lstStyle/>
          <a:p>
            <a:r>
              <a:rPr lang="en-GB" dirty="0" smtClean="0">
                <a:latin typeface="Arial" charset="0"/>
                <a:cs typeface="Arial" charset="0"/>
              </a:rPr>
              <a:t> </a:t>
            </a:r>
            <a:endParaRPr lang="en-US" dirty="0" smtClean="0">
              <a:latin typeface="Arial" charset="0"/>
              <a:cs typeface="Arial" charset="0"/>
            </a:endParaRPr>
          </a:p>
        </p:txBody>
      </p:sp>
      <p:sp>
        <p:nvSpPr>
          <p:cNvPr id="5" name="Slide Number Placeholder 4"/>
          <p:cNvSpPr>
            <a:spLocks noGrp="1"/>
          </p:cNvSpPr>
          <p:nvPr>
            <p:ph type="sldNum" sz="quarter" idx="11"/>
          </p:nvPr>
        </p:nvSpPr>
        <p:spPr/>
        <p:txBody>
          <a:bodyPr/>
          <a:lstStyle/>
          <a:p>
            <a:pPr>
              <a:defRPr/>
            </a:pPr>
            <a:fld id="{A4751C94-9A87-4263-BFF9-A0277AD593C1}" type="slidenum">
              <a:rPr lang="en-US" smtClean="0">
                <a:solidFill>
                  <a:prstClr val="white"/>
                </a:solidFill>
              </a:rPr>
              <a:pPr>
                <a:defRPr/>
              </a:pPr>
              <a:t>45</a:t>
            </a:fld>
            <a:endParaRPr lang="en-US" dirty="0">
              <a:solidFill>
                <a:prstClr val="white"/>
              </a:solidFill>
            </a:endParaRPr>
          </a:p>
        </p:txBody>
      </p:sp>
      <p:sp>
        <p:nvSpPr>
          <p:cNvPr id="7" name="Title 1"/>
          <p:cNvSpPr txBox="1">
            <a:spLocks/>
          </p:cNvSpPr>
          <p:nvPr/>
        </p:nvSpPr>
        <p:spPr bwMode="auto">
          <a:xfrm>
            <a:off x="523397" y="460375"/>
            <a:ext cx="8104187" cy="10620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ts val="3500"/>
              </a:lnSpc>
              <a:spcBef>
                <a:spcPct val="0"/>
              </a:spcBef>
              <a:spcAft>
                <a:spcPct val="0"/>
              </a:spcAft>
              <a:defRPr sz="3400" kern="1200">
                <a:solidFill>
                  <a:srgbClr val="32607E"/>
                </a:solidFill>
                <a:latin typeface="Arial" pitchFamily="34" charset="0"/>
                <a:ea typeface="+mj-ea"/>
                <a:cs typeface="Arial" pitchFamily="34" charset="0"/>
              </a:defRPr>
            </a:lvl1pPr>
            <a:lvl2pPr algn="l" rtl="0" eaLnBrk="0" fontAlgn="base" hangingPunct="0">
              <a:lnSpc>
                <a:spcPts val="3500"/>
              </a:lnSpc>
              <a:spcBef>
                <a:spcPct val="0"/>
              </a:spcBef>
              <a:spcAft>
                <a:spcPct val="0"/>
              </a:spcAft>
              <a:defRPr sz="3400">
                <a:solidFill>
                  <a:srgbClr val="32607E"/>
                </a:solidFill>
                <a:latin typeface="Arial" charset="0"/>
                <a:cs typeface="Arial" charset="0"/>
              </a:defRPr>
            </a:lvl2pPr>
            <a:lvl3pPr algn="l" rtl="0" eaLnBrk="0" fontAlgn="base" hangingPunct="0">
              <a:lnSpc>
                <a:spcPts val="3500"/>
              </a:lnSpc>
              <a:spcBef>
                <a:spcPct val="0"/>
              </a:spcBef>
              <a:spcAft>
                <a:spcPct val="0"/>
              </a:spcAft>
              <a:defRPr sz="3400">
                <a:solidFill>
                  <a:srgbClr val="32607E"/>
                </a:solidFill>
                <a:latin typeface="Arial" charset="0"/>
                <a:cs typeface="Arial" charset="0"/>
              </a:defRPr>
            </a:lvl3pPr>
            <a:lvl4pPr algn="l" rtl="0" eaLnBrk="0" fontAlgn="base" hangingPunct="0">
              <a:lnSpc>
                <a:spcPts val="3500"/>
              </a:lnSpc>
              <a:spcBef>
                <a:spcPct val="0"/>
              </a:spcBef>
              <a:spcAft>
                <a:spcPct val="0"/>
              </a:spcAft>
              <a:defRPr sz="3400">
                <a:solidFill>
                  <a:srgbClr val="32607E"/>
                </a:solidFill>
                <a:latin typeface="Arial" charset="0"/>
                <a:cs typeface="Arial" charset="0"/>
              </a:defRPr>
            </a:lvl4pPr>
            <a:lvl5pPr algn="l" rtl="0" eaLnBrk="0" fontAlgn="base" hangingPunct="0">
              <a:lnSpc>
                <a:spcPts val="3500"/>
              </a:lnSpc>
              <a:spcBef>
                <a:spcPct val="0"/>
              </a:spcBef>
              <a:spcAft>
                <a:spcPct val="0"/>
              </a:spcAft>
              <a:defRPr sz="3400">
                <a:solidFill>
                  <a:srgbClr val="32607E"/>
                </a:solidFill>
                <a:latin typeface="Arial" charset="0"/>
                <a:cs typeface="Arial" charset="0"/>
              </a:defRPr>
            </a:lvl5pPr>
            <a:lvl6pPr marL="457200" algn="l" rtl="0" fontAlgn="base">
              <a:spcBef>
                <a:spcPct val="0"/>
              </a:spcBef>
              <a:spcAft>
                <a:spcPct val="0"/>
              </a:spcAft>
              <a:defRPr sz="3600" b="1">
                <a:solidFill>
                  <a:schemeClr val="tx1"/>
                </a:solidFill>
                <a:latin typeface="Arial" charset="0"/>
                <a:cs typeface="Arial" charset="0"/>
              </a:defRPr>
            </a:lvl6pPr>
            <a:lvl7pPr marL="914400" algn="l" rtl="0" fontAlgn="base">
              <a:spcBef>
                <a:spcPct val="0"/>
              </a:spcBef>
              <a:spcAft>
                <a:spcPct val="0"/>
              </a:spcAft>
              <a:defRPr sz="3600" b="1">
                <a:solidFill>
                  <a:schemeClr val="tx1"/>
                </a:solidFill>
                <a:latin typeface="Arial" charset="0"/>
                <a:cs typeface="Arial" charset="0"/>
              </a:defRPr>
            </a:lvl7pPr>
            <a:lvl8pPr marL="1371600" algn="l" rtl="0" fontAlgn="base">
              <a:spcBef>
                <a:spcPct val="0"/>
              </a:spcBef>
              <a:spcAft>
                <a:spcPct val="0"/>
              </a:spcAft>
              <a:defRPr sz="3600" b="1">
                <a:solidFill>
                  <a:schemeClr val="tx1"/>
                </a:solidFill>
                <a:latin typeface="Arial" charset="0"/>
                <a:cs typeface="Arial" charset="0"/>
              </a:defRPr>
            </a:lvl8pPr>
            <a:lvl9pPr marL="1828800" algn="l" rtl="0" fontAlgn="base">
              <a:spcBef>
                <a:spcPct val="0"/>
              </a:spcBef>
              <a:spcAft>
                <a:spcPct val="0"/>
              </a:spcAft>
              <a:defRPr sz="3600" b="1">
                <a:solidFill>
                  <a:schemeClr val="tx1"/>
                </a:solidFill>
                <a:latin typeface="Arial" charset="0"/>
                <a:cs typeface="Arial" charset="0"/>
              </a:defRPr>
            </a:lvl9pPr>
          </a:lstStyle>
          <a:p>
            <a:r>
              <a:rPr lang="en-US" sz="3600" b="1" dirty="0" smtClean="0">
                <a:solidFill>
                  <a:srgbClr val="355F9B"/>
                </a:solidFill>
                <a:latin typeface="Candara" pitchFamily="34" charset="0"/>
              </a:rPr>
              <a:t>Private Company Council: Open Projects</a:t>
            </a:r>
            <a:endParaRPr lang="en-US" b="1" dirty="0"/>
          </a:p>
        </p:txBody>
      </p:sp>
      <p:graphicFrame>
        <p:nvGraphicFramePr>
          <p:cNvPr id="9" name="Content Placeholder 3"/>
          <p:cNvGraphicFramePr>
            <a:graphicFrameLocks/>
          </p:cNvGraphicFramePr>
          <p:nvPr>
            <p:extLst>
              <p:ext uri="{D42A27DB-BD31-4B8C-83A1-F6EECF244321}">
                <p14:modId xmlns:p14="http://schemas.microsoft.com/office/powerpoint/2010/main" val="78551542"/>
              </p:ext>
            </p:extLst>
          </p:nvPr>
        </p:nvGraphicFramePr>
        <p:xfrm>
          <a:off x="581268" y="1701800"/>
          <a:ext cx="8143632" cy="1759320"/>
        </p:xfrm>
        <a:graphic>
          <a:graphicData uri="http://schemas.openxmlformats.org/drawingml/2006/table">
            <a:tbl>
              <a:tblPr firstRow="1" bandRow="1">
                <a:tableStyleId>{5C22544A-7EE6-4342-B048-85BDC9FD1C3A}</a:tableStyleId>
              </a:tblPr>
              <a:tblGrid>
                <a:gridCol w="5750706"/>
                <a:gridCol w="2392926"/>
              </a:tblGrid>
              <a:tr h="509640">
                <a:tc>
                  <a:txBody>
                    <a:bodyPr/>
                    <a:lstStyle/>
                    <a:p>
                      <a:pPr marL="0" algn="l" defTabSz="914400" rtl="0" eaLnBrk="1" latinLnBrk="0" hangingPunct="1"/>
                      <a:r>
                        <a:rPr lang="en-US" sz="1600" kern="1200" dirty="0" smtClean="0">
                          <a:solidFill>
                            <a:schemeClr val="dk1"/>
                          </a:solidFill>
                          <a:latin typeface="+mn-lt"/>
                          <a:ea typeface="+mn-ea"/>
                          <a:cs typeface="+mn-cs"/>
                        </a:rPr>
                        <a:t>Issue</a:t>
                      </a:r>
                      <a:endParaRPr lang="en-US" sz="1600" kern="1200" dirty="0">
                        <a:solidFill>
                          <a:schemeClr val="dk1"/>
                        </a:solidFill>
                        <a:latin typeface="+mn-lt"/>
                        <a:ea typeface="+mn-ea"/>
                        <a:cs typeface="+mn-cs"/>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600" kern="1200" dirty="0" smtClean="0">
                          <a:solidFill>
                            <a:schemeClr val="dk1"/>
                          </a:solidFill>
                          <a:latin typeface="+mn-lt"/>
                          <a:ea typeface="+mn-ea"/>
                          <a:cs typeface="+mn-cs"/>
                        </a:rPr>
                        <a:t>Status</a:t>
                      </a:r>
                      <a:endParaRPr lang="en-US" sz="1600" kern="1200" dirty="0">
                        <a:solidFill>
                          <a:schemeClr val="dk1"/>
                        </a:solidFill>
                        <a:latin typeface="+mn-lt"/>
                        <a:ea typeface="+mn-ea"/>
                        <a:cs typeface="+mn-cs"/>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9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kern="1200" dirty="0" smtClean="0">
                          <a:solidFill>
                            <a:schemeClr val="dk1"/>
                          </a:solidFill>
                          <a:latin typeface="+mn-lt"/>
                          <a:ea typeface="+mn-ea"/>
                          <a:cs typeface="+mn-cs"/>
                        </a:rPr>
                        <a:t>13-01A: </a:t>
                      </a:r>
                      <a:r>
                        <a:rPr lang="en-US" sz="1500" kern="1200" dirty="0" smtClean="0">
                          <a:solidFill>
                            <a:schemeClr val="dk1"/>
                          </a:solidFill>
                          <a:latin typeface="+mn-lt"/>
                          <a:ea typeface="+mn-ea"/>
                          <a:cs typeface="+mn-cs"/>
                        </a:rPr>
                        <a:t>Accounting for Identifiable Intangible Assets in a Business Combination</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kern="1200" dirty="0" smtClean="0">
                          <a:solidFill>
                            <a:schemeClr val="dk1"/>
                          </a:solidFill>
                          <a:latin typeface="+mn-lt"/>
                          <a:ea typeface="+mn-ea"/>
                          <a:cs typeface="+mn-cs"/>
                        </a:rPr>
                        <a:t>Exposure Draft </a:t>
                      </a:r>
                      <a:r>
                        <a:rPr lang="en-US" sz="1500" kern="1200" dirty="0" err="1" smtClean="0">
                          <a:solidFill>
                            <a:schemeClr val="dk1"/>
                          </a:solidFill>
                          <a:latin typeface="+mn-lt"/>
                          <a:ea typeface="+mn-ea"/>
                          <a:cs typeface="+mn-cs"/>
                        </a:rPr>
                        <a:t>Redeliberations</a:t>
                      </a:r>
                      <a:endParaRPr lang="en-US" sz="1500" kern="1200" dirty="0" smtClean="0">
                        <a:solidFill>
                          <a:schemeClr val="dk1"/>
                        </a:solidFill>
                        <a:latin typeface="+mn-lt"/>
                        <a:ea typeface="+mn-ea"/>
                        <a:cs typeface="+mn-cs"/>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9640">
                <a:tc>
                  <a:txBody>
                    <a:bodyPr/>
                    <a:lstStyle/>
                    <a:p>
                      <a:r>
                        <a:rPr lang="en-US" sz="1500" b="1" dirty="0" smtClean="0"/>
                        <a:t>14-01:</a:t>
                      </a:r>
                      <a:r>
                        <a:rPr lang="en-US" sz="1500" dirty="0" smtClean="0"/>
                        <a:t> Definition of a Public Business Entity (phase 2) </a:t>
                      </a:r>
                      <a:endParaRPr lang="en-US" sz="1500" dirty="0"/>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dirty="0" smtClean="0"/>
                        <a:t>Initial Deliberations</a:t>
                      </a:r>
                      <a:endParaRPr lang="en-US" sz="1500" dirty="0"/>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41654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007602048"/>
              </p:ext>
            </p:extLst>
          </p:nvPr>
        </p:nvGraphicFramePr>
        <p:xfrm>
          <a:off x="582613" y="1652588"/>
          <a:ext cx="7866062" cy="4090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p:txBody>
          <a:bodyPr>
            <a:normAutofit fontScale="90000"/>
          </a:bodyPr>
          <a:lstStyle/>
          <a:p>
            <a:r>
              <a:rPr lang="en-US" dirty="0"/>
              <a:t>Identifiable Intangible </a:t>
            </a:r>
            <a:r>
              <a:rPr lang="en-US" dirty="0" smtClean="0"/>
              <a:t>Assets (in a Business Combination): Stakeholder Feedback</a:t>
            </a:r>
            <a:endParaRPr lang="en-US" i="1" dirty="0"/>
          </a:p>
        </p:txBody>
      </p:sp>
      <p:sp>
        <p:nvSpPr>
          <p:cNvPr id="4" name="Slide Number Placeholder 3"/>
          <p:cNvSpPr>
            <a:spLocks noGrp="1"/>
          </p:cNvSpPr>
          <p:nvPr>
            <p:ph type="sldNum" sz="quarter" idx="11"/>
          </p:nvPr>
        </p:nvSpPr>
        <p:spPr/>
        <p:txBody>
          <a:bodyPr/>
          <a:lstStyle/>
          <a:p>
            <a:pPr>
              <a:defRPr/>
            </a:pPr>
            <a:fld id="{E99B4265-B998-4734-8F0D-919E77C54A4D}" type="slidenum">
              <a:rPr lang="en-US" smtClean="0"/>
              <a:pPr>
                <a:defRPr/>
              </a:pPr>
              <a:t>46</a:t>
            </a:fld>
            <a:endParaRPr lang="en-US" dirty="0"/>
          </a:p>
        </p:txBody>
      </p:sp>
    </p:spTree>
    <p:extLst>
      <p:ext uri="{BB962C8B-B14F-4D97-AF65-F5344CB8AC3E}">
        <p14:creationId xmlns:p14="http://schemas.microsoft.com/office/powerpoint/2010/main" val="14878534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idx="1"/>
          </p:nvPr>
        </p:nvSpPr>
        <p:spPr>
          <a:xfrm>
            <a:off x="582614" y="1886486"/>
            <a:ext cx="5561012" cy="4153706"/>
          </a:xfrm>
          <a:noFill/>
        </p:spPr>
        <p:txBody>
          <a:bodyPr lIns="0" tIns="91440" rIns="182880" bIns="0">
            <a:normAutofit fontScale="92500"/>
          </a:bodyPr>
          <a:lstStyle/>
          <a:p>
            <a:pPr lvl="1">
              <a:lnSpc>
                <a:spcPct val="112000"/>
              </a:lnSpc>
              <a:spcBef>
                <a:spcPts val="600"/>
              </a:spcBef>
              <a:buFont typeface="Wingdings" pitchFamily="2" charset="2"/>
              <a:buChar char="§"/>
            </a:pPr>
            <a:r>
              <a:rPr lang="en-US" sz="2400" dirty="0" smtClean="0">
                <a:solidFill>
                  <a:schemeClr val="tx1"/>
                </a:solidFill>
              </a:rPr>
              <a:t>At April 29 meeting, PCC  discussed various alternatives, including:</a:t>
            </a:r>
          </a:p>
          <a:p>
            <a:pPr lvl="2">
              <a:lnSpc>
                <a:spcPct val="112000"/>
              </a:lnSpc>
              <a:spcBef>
                <a:spcPts val="600"/>
              </a:spcBef>
              <a:buFont typeface="Arial" pitchFamily="34" charset="0"/>
              <a:buChar char="‒"/>
            </a:pPr>
            <a:r>
              <a:rPr lang="en-US" sz="2000" dirty="0" smtClean="0">
                <a:solidFill>
                  <a:schemeClr val="bg1">
                    <a:lumMod val="50000"/>
                  </a:schemeClr>
                </a:solidFill>
              </a:rPr>
              <a:t>Recognizing </a:t>
            </a:r>
            <a:r>
              <a:rPr lang="en-US" sz="2000" dirty="0">
                <a:solidFill>
                  <a:schemeClr val="bg1">
                    <a:lumMod val="50000"/>
                  </a:schemeClr>
                </a:solidFill>
              </a:rPr>
              <a:t>&amp;</a:t>
            </a:r>
            <a:r>
              <a:rPr lang="en-US" sz="2000" dirty="0" smtClean="0">
                <a:solidFill>
                  <a:schemeClr val="bg1">
                    <a:lumMod val="50000"/>
                  </a:schemeClr>
                </a:solidFill>
              </a:rPr>
              <a:t> measuring only intangible assets capable of being sold or licensed independently</a:t>
            </a:r>
          </a:p>
          <a:p>
            <a:pPr lvl="2">
              <a:lnSpc>
                <a:spcPct val="112000"/>
              </a:lnSpc>
              <a:spcBef>
                <a:spcPts val="600"/>
              </a:spcBef>
              <a:buFont typeface="Arial" pitchFamily="34" charset="0"/>
              <a:buChar char="‒"/>
            </a:pPr>
            <a:r>
              <a:rPr lang="en-US" sz="2000" dirty="0" smtClean="0">
                <a:solidFill>
                  <a:schemeClr val="bg1">
                    <a:lumMod val="50000"/>
                  </a:schemeClr>
                </a:solidFill>
              </a:rPr>
              <a:t>Principle-based vs rules-based approach</a:t>
            </a:r>
            <a:br>
              <a:rPr lang="en-US" sz="2000" dirty="0" smtClean="0">
                <a:solidFill>
                  <a:schemeClr val="bg1">
                    <a:lumMod val="50000"/>
                  </a:schemeClr>
                </a:solidFill>
              </a:rPr>
            </a:br>
            <a:endParaRPr lang="en-US" dirty="0" smtClean="0">
              <a:solidFill>
                <a:schemeClr val="bg1">
                  <a:lumMod val="50000"/>
                </a:schemeClr>
              </a:solidFill>
            </a:endParaRPr>
          </a:p>
          <a:p>
            <a:pPr lvl="1">
              <a:lnSpc>
                <a:spcPct val="112000"/>
              </a:lnSpc>
              <a:spcBef>
                <a:spcPts val="600"/>
              </a:spcBef>
              <a:buFont typeface="Wingdings" panose="05000000000000000000" pitchFamily="2" charset="2"/>
              <a:buChar char="§"/>
            </a:pPr>
            <a:r>
              <a:rPr lang="en-US" sz="2400" b="1" dirty="0" smtClean="0">
                <a:solidFill>
                  <a:schemeClr val="accent1"/>
                </a:solidFill>
              </a:rPr>
              <a:t>Next steps: </a:t>
            </a:r>
            <a:r>
              <a:rPr lang="en-US" sz="2400" dirty="0" smtClean="0">
                <a:solidFill>
                  <a:schemeClr val="tx1"/>
                </a:solidFill>
              </a:rPr>
              <a:t>directed staff to perform more analysis and outreach</a:t>
            </a:r>
            <a:endParaRPr lang="en-US" sz="2400" dirty="0">
              <a:solidFill>
                <a:schemeClr val="tx1"/>
              </a:solidFill>
            </a:endParaRPr>
          </a:p>
          <a:p>
            <a:pPr lvl="1">
              <a:lnSpc>
                <a:spcPct val="112000"/>
              </a:lnSpc>
              <a:spcBef>
                <a:spcPts val="600"/>
              </a:spcBef>
              <a:buFont typeface="Arial" pitchFamily="34" charset="0"/>
              <a:buChar char="‒"/>
            </a:pPr>
            <a:endParaRPr lang="en-US" dirty="0" smtClean="0">
              <a:solidFill>
                <a:schemeClr val="bg1">
                  <a:lumMod val="50000"/>
                </a:schemeClr>
              </a:solidFill>
            </a:endParaRPr>
          </a:p>
        </p:txBody>
      </p:sp>
      <p:sp>
        <p:nvSpPr>
          <p:cNvPr id="5" name="Title 4"/>
          <p:cNvSpPr>
            <a:spLocks noGrp="1"/>
          </p:cNvSpPr>
          <p:nvPr>
            <p:ph type="title"/>
          </p:nvPr>
        </p:nvSpPr>
        <p:spPr/>
        <p:txBody>
          <a:bodyPr/>
          <a:lstStyle/>
          <a:p>
            <a:r>
              <a:rPr lang="en-US" dirty="0"/>
              <a:t>Identifiable Intangible </a:t>
            </a:r>
            <a:r>
              <a:rPr lang="en-US" dirty="0" smtClean="0"/>
              <a:t>Assets: Proposal</a:t>
            </a:r>
            <a:endParaRPr lang="en-US" i="1" dirty="0"/>
          </a:p>
        </p:txBody>
      </p:sp>
      <p:sp>
        <p:nvSpPr>
          <p:cNvPr id="4" name="Slide Number Placeholder 3"/>
          <p:cNvSpPr>
            <a:spLocks noGrp="1"/>
          </p:cNvSpPr>
          <p:nvPr>
            <p:ph type="sldNum" sz="quarter" idx="11"/>
          </p:nvPr>
        </p:nvSpPr>
        <p:spPr/>
        <p:txBody>
          <a:bodyPr/>
          <a:lstStyle/>
          <a:p>
            <a:pPr>
              <a:defRPr/>
            </a:pPr>
            <a:fld id="{E99B4265-B998-4734-8F0D-919E77C54A4D}" type="slidenum">
              <a:rPr lang="en-US" smtClean="0"/>
              <a:pPr>
                <a:defRPr/>
              </a:pPr>
              <a:t>47</a:t>
            </a:fld>
            <a:endParaRPr lang="en-US" dirty="0"/>
          </a:p>
        </p:txBody>
      </p:sp>
      <p:pic>
        <p:nvPicPr>
          <p:cNvPr id="1026" name="Picture 2" descr="I:\PRDATA\Administrative\Graphics\Stock Photos\166587658.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143625" y="1886486"/>
            <a:ext cx="2547756" cy="415370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296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ctrTitle"/>
          </p:nvPr>
        </p:nvSpPr>
        <p:spPr/>
        <p:txBody>
          <a:bodyPr/>
          <a:lstStyle/>
          <a:p>
            <a:pPr>
              <a:defRPr/>
            </a:pPr>
            <a:r>
              <a:rPr lang="en-US" dirty="0" smtClean="0"/>
              <a:t>Questions &amp; Answers</a:t>
            </a:r>
          </a:p>
        </p:txBody>
      </p:sp>
      <p:sp>
        <p:nvSpPr>
          <p:cNvPr id="77828" name="Slide Number Placeholder 1"/>
          <p:cNvSpPr>
            <a:spLocks noGrp="1"/>
          </p:cNvSpPr>
          <p:nvPr>
            <p:ph type="sldNum" sz="quarter" idx="4"/>
          </p:nvPr>
        </p:nvSpPr>
        <p:spPr/>
        <p:txBody>
          <a:bodyPr/>
          <a:lstStyle/>
          <a:p>
            <a:pPr>
              <a:defRPr/>
            </a:pPr>
            <a:fld id="{DC616E33-FD28-4383-843A-3C037D7BB406}" type="slidenum">
              <a:rPr lang="en-US" smtClean="0"/>
              <a:pPr>
                <a:defRPr/>
              </a:pPr>
              <a:t>48</a:t>
            </a:fld>
            <a:endParaRPr lang="en-US" dirty="0"/>
          </a:p>
        </p:txBody>
      </p:sp>
      <p:sp>
        <p:nvSpPr>
          <p:cNvPr id="59396" name="TextBox 3"/>
          <p:cNvSpPr txBox="1">
            <a:spLocks noChangeArrowheads="1"/>
          </p:cNvSpPr>
          <p:nvPr/>
        </p:nvSpPr>
        <p:spPr bwMode="auto">
          <a:xfrm>
            <a:off x="8027988" y="620713"/>
            <a:ext cx="45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GB" altLang="ja-JP" sz="1600" dirty="0">
                <a:ea typeface="MS PGothic" pitchFamily="34" charset="-128"/>
              </a:rPr>
              <a:t> </a:t>
            </a:r>
            <a:endParaRPr lang="en-US" sz="1600" dirty="0">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smtClean="0"/>
              <a:t>Recent Accounting Standards Updates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1815974"/>
              </p:ext>
            </p:extLst>
          </p:nvPr>
        </p:nvGraphicFramePr>
        <p:xfrm>
          <a:off x="310443" y="1310728"/>
          <a:ext cx="8664224" cy="3306427"/>
        </p:xfrm>
        <a:graphic>
          <a:graphicData uri="http://schemas.openxmlformats.org/drawingml/2006/table">
            <a:tbl>
              <a:tblPr firstRow="1" bandRow="1">
                <a:tableStyleId>{5C22544A-7EE6-4342-B048-85BDC9FD1C3A}</a:tableStyleId>
              </a:tblPr>
              <a:tblGrid>
                <a:gridCol w="1052127"/>
                <a:gridCol w="7612097"/>
              </a:tblGrid>
              <a:tr h="473645">
                <a:tc>
                  <a:txBody>
                    <a:bodyPr/>
                    <a:lstStyle/>
                    <a:p>
                      <a:pPr algn="ctr"/>
                      <a:r>
                        <a:rPr lang="en-US" sz="2000" i="0" dirty="0" smtClean="0"/>
                        <a:t>No.</a:t>
                      </a:r>
                      <a:endParaRPr lang="en-US" sz="2000" i="0" dirty="0"/>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2000" dirty="0" smtClean="0"/>
                        <a:t>Title</a:t>
                      </a:r>
                      <a:endParaRPr lang="en-US" sz="2000" dirty="0"/>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660949">
                <a:tc>
                  <a:txBody>
                    <a:bodyPr/>
                    <a:lstStyle/>
                    <a:p>
                      <a:r>
                        <a:rPr lang="en-US" sz="1600" i="1" dirty="0" smtClean="0"/>
                        <a:t>2014-08</a:t>
                      </a:r>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i="0" dirty="0" smtClean="0"/>
                        <a:t>Reporting Discontinued Operations and Disclosures of Disposals of Components of an Entity</a:t>
                      </a:r>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04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1" dirty="0" smtClean="0"/>
                        <a:t>2014-09</a:t>
                      </a:r>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0" dirty="0" smtClean="0"/>
                        <a:t>Revenue from Contracts with Customers (Topic 606)</a:t>
                      </a:r>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53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1" dirty="0" smtClean="0"/>
                        <a:t>2014-10</a:t>
                      </a:r>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0" dirty="0" smtClean="0"/>
                        <a:t>Development Stage Entities (Topic 915)</a:t>
                      </a:r>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99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1" kern="1200" dirty="0" smtClean="0">
                          <a:solidFill>
                            <a:schemeClr val="dk1"/>
                          </a:solidFill>
                          <a:latin typeface="+mn-lt"/>
                          <a:ea typeface="+mn-ea"/>
                          <a:cs typeface="+mn-cs"/>
                        </a:rPr>
                        <a:t>2014-11</a:t>
                      </a:r>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0" kern="1200" dirty="0" smtClean="0">
                          <a:solidFill>
                            <a:schemeClr val="dk1"/>
                          </a:solidFill>
                          <a:latin typeface="+mn-lt"/>
                          <a:ea typeface="+mn-ea"/>
                          <a:cs typeface="+mn-cs"/>
                        </a:rPr>
                        <a:t>Repurchase-to-Maturity Transactions, Repurchase Financings, and Disclosures</a:t>
                      </a:r>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061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1" kern="1200" dirty="0" smtClean="0">
                          <a:solidFill>
                            <a:schemeClr val="dk1"/>
                          </a:solidFill>
                          <a:latin typeface="+mn-lt"/>
                          <a:ea typeface="+mn-ea"/>
                          <a:cs typeface="+mn-cs"/>
                        </a:rPr>
                        <a:t>2014-12</a:t>
                      </a:r>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0" kern="1200" dirty="0" smtClean="0">
                          <a:solidFill>
                            <a:schemeClr val="dk1"/>
                          </a:solidFill>
                          <a:latin typeface="+mn-lt"/>
                          <a:ea typeface="+mn-ea"/>
                          <a:cs typeface="+mn-cs"/>
                        </a:rPr>
                        <a:t>Accounting for Share-Based Payments When the Terms of an Award Provide That a Performance Target Could Be Achieved after the Requisite Service Period (a consensus of the EITF)</a:t>
                      </a:r>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Slide Number Placeholder 1"/>
          <p:cNvSpPr>
            <a:spLocks noGrp="1"/>
          </p:cNvSpPr>
          <p:nvPr>
            <p:ph type="sldNum" sz="quarter" idx="4294967295"/>
          </p:nvPr>
        </p:nvSpPr>
        <p:spPr>
          <a:xfrm>
            <a:off x="8603673" y="6400800"/>
            <a:ext cx="540327" cy="304800"/>
          </a:xfrm>
          <a:prstGeom prst="rect">
            <a:avLst/>
          </a:prstGeom>
        </p:spPr>
        <p:txBody>
          <a:bodyPr/>
          <a:lstStyle/>
          <a:p>
            <a:pPr>
              <a:defRPr/>
            </a:pPr>
            <a:fld id="{C994BCD7-FA7F-4ACA-99D5-E637CAE47CB9}" type="slidenum">
              <a:rPr lang="en-US" smtClean="0"/>
              <a:pPr>
                <a:defRPr/>
              </a:pPr>
              <a:t>5</a:t>
            </a:fld>
            <a:endParaRPr lang="en-US" dirty="0"/>
          </a:p>
        </p:txBody>
      </p:sp>
    </p:spTree>
    <p:extLst>
      <p:ext uri="{BB962C8B-B14F-4D97-AF65-F5344CB8AC3E}">
        <p14:creationId xmlns:p14="http://schemas.microsoft.com/office/powerpoint/2010/main" val="1869570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197" y="1406068"/>
            <a:ext cx="8385559" cy="1433285"/>
          </a:xfrm>
        </p:spPr>
        <p:txBody>
          <a:bodyPr>
            <a:normAutofit/>
          </a:bodyPr>
          <a:lstStyle/>
          <a:p>
            <a:r>
              <a:rPr lang="en-US" dirty="0" smtClean="0"/>
              <a:t>ASU 2014-02, Accounting </a:t>
            </a:r>
            <a:r>
              <a:rPr lang="en-US" dirty="0"/>
              <a:t>for Goodwill (a consensus of the PCC</a:t>
            </a:r>
            <a:r>
              <a:rPr lang="en-US" dirty="0" smtClean="0"/>
              <a:t>)</a:t>
            </a:r>
            <a:endParaRPr lang="en-US" dirty="0"/>
          </a:p>
        </p:txBody>
      </p:sp>
      <p:sp>
        <p:nvSpPr>
          <p:cNvPr id="3" name="Slide Number Placeholder 2"/>
          <p:cNvSpPr>
            <a:spLocks noGrp="1"/>
          </p:cNvSpPr>
          <p:nvPr>
            <p:ph type="sldNum" sz="quarter" idx="4"/>
          </p:nvPr>
        </p:nvSpPr>
        <p:spPr/>
        <p:txBody>
          <a:bodyPr/>
          <a:lstStyle/>
          <a:p>
            <a:pPr>
              <a:defRPr/>
            </a:pPr>
            <a:fld id="{B8C3CD40-D32D-4A66-9ED6-B023972553E0}" type="slidenum">
              <a:rPr lang="en-US" smtClean="0"/>
              <a:pPr>
                <a:defRPr/>
              </a:pPr>
              <a:t>6</a:t>
            </a:fld>
            <a:endParaRPr lang="en-US" dirty="0"/>
          </a:p>
        </p:txBody>
      </p:sp>
    </p:spTree>
    <p:extLst>
      <p:ext uri="{BB962C8B-B14F-4D97-AF65-F5344CB8AC3E}">
        <p14:creationId xmlns:p14="http://schemas.microsoft.com/office/powerpoint/2010/main" val="3432658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ASU 2014-02: Goodwill</a:t>
            </a:r>
            <a:endParaRPr lang="en-US" sz="3400" i="1" dirty="0"/>
          </a:p>
        </p:txBody>
      </p:sp>
      <p:sp>
        <p:nvSpPr>
          <p:cNvPr id="4" name="Slide Number Placeholder 3"/>
          <p:cNvSpPr>
            <a:spLocks noGrp="1"/>
          </p:cNvSpPr>
          <p:nvPr>
            <p:ph type="sldNum" sz="quarter" idx="11"/>
          </p:nvPr>
        </p:nvSpPr>
        <p:spPr/>
        <p:txBody>
          <a:bodyPr/>
          <a:lstStyle/>
          <a:p>
            <a:pPr>
              <a:defRPr/>
            </a:pPr>
            <a:fld id="{E62A3572-4079-43A9-BCE0-477ECCB5662A}" type="slidenum">
              <a:rPr lang="en-US" smtClean="0"/>
              <a:pPr>
                <a:defRPr/>
              </a:pPr>
              <a:t>7</a:t>
            </a:fld>
            <a:endParaRPr lang="en-US" dirty="0"/>
          </a:p>
        </p:txBody>
      </p:sp>
      <p:sp>
        <p:nvSpPr>
          <p:cNvPr id="21" name="Rectangle 20"/>
          <p:cNvSpPr/>
          <p:nvPr/>
        </p:nvSpPr>
        <p:spPr bwMode="auto">
          <a:xfrm>
            <a:off x="2743200" y="3312160"/>
            <a:ext cx="914400" cy="914400"/>
          </a:xfrm>
          <a:prstGeom prst="rect">
            <a:avLst/>
          </a:prstGeom>
          <a:noFill/>
          <a:ln w="9525">
            <a:noFill/>
            <a:miter lim="800000"/>
            <a:headEnd/>
            <a:tailEnd/>
          </a:ln>
        </p:spPr>
        <p:txBody>
          <a:bodyPr wrap="square" rtlCol="0" anchor="ctr">
            <a:spAutoFit/>
          </a:bodyPr>
          <a:lstStyle/>
          <a:p>
            <a:pPr algn="ctr" fontAlgn="base">
              <a:spcBef>
                <a:spcPct val="0"/>
              </a:spcBef>
              <a:spcAft>
                <a:spcPct val="0"/>
              </a:spcAft>
            </a:pPr>
            <a:endParaRPr lang="en-US" sz="2000" dirty="0" smtClean="0">
              <a:solidFill>
                <a:prstClr val="black"/>
              </a:solidFill>
              <a:latin typeface="Arial" charset="0"/>
              <a:cs typeface="Arial" charset="0"/>
            </a:endParaRPr>
          </a:p>
        </p:txBody>
      </p:sp>
      <p:graphicFrame>
        <p:nvGraphicFramePr>
          <p:cNvPr id="10" name="Content Placeholder 3"/>
          <p:cNvGraphicFramePr>
            <a:graphicFrameLocks/>
          </p:cNvGraphicFramePr>
          <p:nvPr>
            <p:extLst>
              <p:ext uri="{D42A27DB-BD31-4B8C-83A1-F6EECF244321}">
                <p14:modId xmlns:p14="http://schemas.microsoft.com/office/powerpoint/2010/main" val="63766346"/>
              </p:ext>
            </p:extLst>
          </p:nvPr>
        </p:nvGraphicFramePr>
        <p:xfrm>
          <a:off x="547555" y="1376437"/>
          <a:ext cx="4137461"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Content Placeholder 3"/>
          <p:cNvGraphicFramePr>
            <a:graphicFrameLocks/>
          </p:cNvGraphicFramePr>
          <p:nvPr>
            <p:extLst>
              <p:ext uri="{D42A27DB-BD31-4B8C-83A1-F6EECF244321}">
                <p14:modId xmlns:p14="http://schemas.microsoft.com/office/powerpoint/2010/main" val="3811042951"/>
              </p:ext>
            </p:extLst>
          </p:nvPr>
        </p:nvGraphicFramePr>
        <p:xfrm>
          <a:off x="4899820" y="1371718"/>
          <a:ext cx="4137461" cy="4114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034741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ASU 2014-02: Goodwill</a:t>
            </a:r>
            <a:endParaRPr lang="en-US" sz="3400" dirty="0"/>
          </a:p>
        </p:txBody>
      </p:sp>
      <p:sp>
        <p:nvSpPr>
          <p:cNvPr id="4" name="Slide Number Placeholder 3"/>
          <p:cNvSpPr>
            <a:spLocks noGrp="1"/>
          </p:cNvSpPr>
          <p:nvPr>
            <p:ph type="sldNum" sz="quarter" idx="11"/>
          </p:nvPr>
        </p:nvSpPr>
        <p:spPr/>
        <p:txBody>
          <a:bodyPr/>
          <a:lstStyle/>
          <a:p>
            <a:pPr>
              <a:defRPr/>
            </a:pPr>
            <a:fld id="{E62A3572-4079-43A9-BCE0-477ECCB5662A}" type="slidenum">
              <a:rPr lang="en-US" smtClean="0"/>
              <a:pPr>
                <a:defRPr/>
              </a:pPr>
              <a:t>8</a:t>
            </a:fld>
            <a:endParaRPr lang="en-US" dirty="0"/>
          </a:p>
        </p:txBody>
      </p:sp>
      <p:sp>
        <p:nvSpPr>
          <p:cNvPr id="21" name="Rectangle 20"/>
          <p:cNvSpPr/>
          <p:nvPr/>
        </p:nvSpPr>
        <p:spPr bwMode="auto">
          <a:xfrm>
            <a:off x="2743200" y="3312160"/>
            <a:ext cx="914400" cy="914400"/>
          </a:xfrm>
          <a:prstGeom prst="rect">
            <a:avLst/>
          </a:prstGeom>
          <a:noFill/>
          <a:ln w="9525">
            <a:noFill/>
            <a:miter lim="800000"/>
            <a:headEnd/>
            <a:tailEnd/>
          </a:ln>
        </p:spPr>
        <p:txBody>
          <a:bodyPr wrap="square" rtlCol="0" anchor="ctr">
            <a:spAutoFit/>
          </a:bodyPr>
          <a:lstStyle/>
          <a:p>
            <a:pPr algn="ctr" fontAlgn="base">
              <a:spcBef>
                <a:spcPct val="0"/>
              </a:spcBef>
              <a:spcAft>
                <a:spcPct val="0"/>
              </a:spcAft>
            </a:pPr>
            <a:endParaRPr lang="en-US" sz="2000" dirty="0">
              <a:solidFill>
                <a:prstClr val="black"/>
              </a:solidFill>
              <a:cs typeface="Arial" charset="0"/>
            </a:endParaRPr>
          </a:p>
        </p:txBody>
      </p:sp>
      <p:sp>
        <p:nvSpPr>
          <p:cNvPr id="12" name="Right Arrow 11"/>
          <p:cNvSpPr/>
          <p:nvPr/>
        </p:nvSpPr>
        <p:spPr bwMode="auto">
          <a:xfrm>
            <a:off x="751850" y="4596005"/>
            <a:ext cx="7640320" cy="965200"/>
          </a:xfrm>
          <a:prstGeom prst="rightArrow">
            <a:avLst/>
          </a:prstGeom>
          <a:solidFill>
            <a:srgbClr val="EF4142"/>
          </a:solidFill>
          <a:ln w="9525">
            <a:noFill/>
            <a:miter lim="800000"/>
            <a:headEnd/>
            <a:tailEnd/>
          </a:ln>
        </p:spPr>
        <p:txBody>
          <a:bodyPr wrap="square" rtlCol="0" anchor="ctr">
            <a:spAutoFit/>
          </a:bodyPr>
          <a:lstStyle/>
          <a:p>
            <a:pPr algn="ctr" fontAlgn="base">
              <a:spcBef>
                <a:spcPct val="0"/>
              </a:spcBef>
              <a:spcAft>
                <a:spcPct val="0"/>
              </a:spcAft>
            </a:pPr>
            <a:endParaRPr lang="en-US" sz="2000" dirty="0" smtClean="0">
              <a:solidFill>
                <a:prstClr val="black"/>
              </a:solidFill>
              <a:latin typeface="Arial" charset="0"/>
              <a:cs typeface="Arial" charset="0"/>
            </a:endParaRPr>
          </a:p>
        </p:txBody>
      </p:sp>
      <p:sp>
        <p:nvSpPr>
          <p:cNvPr id="13" name="Oval 12"/>
          <p:cNvSpPr/>
          <p:nvPr/>
        </p:nvSpPr>
        <p:spPr bwMode="auto">
          <a:xfrm>
            <a:off x="4289862" y="4752100"/>
            <a:ext cx="640080" cy="640080"/>
          </a:xfrm>
          <a:prstGeom prst="ellipse">
            <a:avLst/>
          </a:prstGeom>
          <a:noFill/>
          <a:ln w="57150">
            <a:headEnd/>
            <a:tailEnd/>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fontAlgn="base">
              <a:spcBef>
                <a:spcPct val="0"/>
              </a:spcBef>
              <a:spcAft>
                <a:spcPct val="0"/>
              </a:spcAft>
            </a:pPr>
            <a:endParaRPr lang="en-US" sz="2000" dirty="0" smtClean="0">
              <a:solidFill>
                <a:prstClr val="black"/>
              </a:solidFill>
              <a:latin typeface="Arial" charset="0"/>
              <a:cs typeface="Arial" charset="0"/>
            </a:endParaRPr>
          </a:p>
        </p:txBody>
      </p:sp>
      <p:sp>
        <p:nvSpPr>
          <p:cNvPr id="14" name="TextBox 13"/>
          <p:cNvSpPr txBox="1"/>
          <p:nvPr/>
        </p:nvSpPr>
        <p:spPr>
          <a:xfrm>
            <a:off x="638399" y="4110798"/>
            <a:ext cx="2001520" cy="523220"/>
          </a:xfrm>
          <a:prstGeom prst="rect">
            <a:avLst/>
          </a:prstGeom>
          <a:noFill/>
        </p:spPr>
        <p:txBody>
          <a:bodyPr wrap="square" rtlCol="0">
            <a:spAutoFit/>
          </a:bodyPr>
          <a:lstStyle/>
          <a:p>
            <a:pPr algn="ctr"/>
            <a:r>
              <a:rPr lang="en-US" sz="1400" dirty="0" smtClean="0"/>
              <a:t>Private </a:t>
            </a:r>
            <a:br>
              <a:rPr lang="en-US" sz="1400" dirty="0" smtClean="0"/>
            </a:br>
            <a:r>
              <a:rPr lang="en-US" sz="1400" dirty="0" smtClean="0"/>
              <a:t>Companies</a:t>
            </a:r>
            <a:endParaRPr lang="en-US" sz="1400" dirty="0"/>
          </a:p>
        </p:txBody>
      </p:sp>
      <p:sp>
        <p:nvSpPr>
          <p:cNvPr id="15" name="TextBox 14"/>
          <p:cNvSpPr txBox="1"/>
          <p:nvPr/>
        </p:nvSpPr>
        <p:spPr>
          <a:xfrm>
            <a:off x="841341" y="5538057"/>
            <a:ext cx="1611227" cy="338554"/>
          </a:xfrm>
          <a:prstGeom prst="rect">
            <a:avLst/>
          </a:prstGeom>
          <a:noFill/>
        </p:spPr>
        <p:txBody>
          <a:bodyPr wrap="square" rtlCol="0">
            <a:spAutoFit/>
          </a:bodyPr>
          <a:lstStyle/>
          <a:p>
            <a:pPr algn="ctr"/>
            <a:r>
              <a:rPr lang="en-US" sz="1600" b="1" dirty="0" smtClean="0">
                <a:solidFill>
                  <a:srgbClr val="355F9B"/>
                </a:solidFill>
              </a:rPr>
              <a:t>Dec. 15, 2014</a:t>
            </a:r>
            <a:endParaRPr lang="en-US" sz="1600" b="1" dirty="0">
              <a:solidFill>
                <a:srgbClr val="355F9B"/>
              </a:solidFill>
            </a:endParaRPr>
          </a:p>
        </p:txBody>
      </p:sp>
      <p:cxnSp>
        <p:nvCxnSpPr>
          <p:cNvPr id="16" name="Straight Connector 15"/>
          <p:cNvCxnSpPr/>
          <p:nvPr/>
        </p:nvCxnSpPr>
        <p:spPr>
          <a:xfrm>
            <a:off x="1646955" y="4682822"/>
            <a:ext cx="0" cy="822960"/>
          </a:xfrm>
          <a:prstGeom prst="line">
            <a:avLst/>
          </a:prstGeom>
          <a:ln w="44450">
            <a:prstDash val="sys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911610" y="4000434"/>
            <a:ext cx="1320800" cy="584775"/>
          </a:xfrm>
          <a:prstGeom prst="rect">
            <a:avLst/>
          </a:prstGeom>
          <a:noFill/>
        </p:spPr>
        <p:txBody>
          <a:bodyPr wrap="square" rtlCol="0">
            <a:spAutoFit/>
          </a:bodyPr>
          <a:lstStyle/>
          <a:p>
            <a:pPr algn="ctr"/>
            <a:r>
              <a:rPr lang="en-US" sz="1600" b="1" dirty="0" smtClean="0"/>
              <a:t>1</a:t>
            </a:r>
            <a:r>
              <a:rPr lang="en-US" sz="1600" b="1" baseline="30000" dirty="0" smtClean="0"/>
              <a:t>st</a:t>
            </a:r>
            <a:r>
              <a:rPr lang="en-US" sz="1600" b="1" dirty="0" smtClean="0"/>
              <a:t> </a:t>
            </a:r>
            <a:r>
              <a:rPr lang="en-US" sz="1600" b="1" dirty="0"/>
              <a:t>a</a:t>
            </a:r>
            <a:r>
              <a:rPr lang="en-US" sz="1600" b="1" dirty="0" smtClean="0"/>
              <a:t>nnual </a:t>
            </a:r>
            <a:br>
              <a:rPr lang="en-US" sz="1600" b="1" dirty="0" smtClean="0"/>
            </a:br>
            <a:r>
              <a:rPr lang="en-US" sz="1600" b="1" dirty="0" smtClean="0"/>
              <a:t>period</a:t>
            </a:r>
            <a:endParaRPr lang="en-US" sz="1600" b="1" dirty="0"/>
          </a:p>
        </p:txBody>
      </p:sp>
      <p:sp>
        <p:nvSpPr>
          <p:cNvPr id="18" name="TextBox 17"/>
          <p:cNvSpPr txBox="1"/>
          <p:nvPr/>
        </p:nvSpPr>
        <p:spPr>
          <a:xfrm>
            <a:off x="1962721" y="4847264"/>
            <a:ext cx="640080" cy="457200"/>
          </a:xfrm>
          <a:prstGeom prst="rect">
            <a:avLst/>
          </a:prstGeom>
          <a:noFill/>
        </p:spPr>
        <p:txBody>
          <a:bodyPr wrap="square" rtlCol="0">
            <a:spAutoFit/>
          </a:bodyPr>
          <a:lstStyle/>
          <a:p>
            <a:pPr algn="ctr"/>
            <a:r>
              <a:rPr lang="en-US" sz="2400" b="1" dirty="0" smtClean="0">
                <a:solidFill>
                  <a:schemeClr val="bg1"/>
                </a:solidFill>
              </a:rPr>
              <a:t>Q1</a:t>
            </a:r>
            <a:endParaRPr lang="en-US" sz="2400" b="1" dirty="0">
              <a:solidFill>
                <a:schemeClr val="bg1"/>
              </a:solidFill>
            </a:endParaRPr>
          </a:p>
        </p:txBody>
      </p:sp>
      <p:sp>
        <p:nvSpPr>
          <p:cNvPr id="19" name="TextBox 18"/>
          <p:cNvSpPr txBox="1"/>
          <p:nvPr/>
        </p:nvSpPr>
        <p:spPr>
          <a:xfrm>
            <a:off x="2751458" y="4846805"/>
            <a:ext cx="640080" cy="457200"/>
          </a:xfrm>
          <a:prstGeom prst="rect">
            <a:avLst/>
          </a:prstGeom>
          <a:noFill/>
        </p:spPr>
        <p:txBody>
          <a:bodyPr wrap="square" rtlCol="0">
            <a:spAutoFit/>
          </a:bodyPr>
          <a:lstStyle/>
          <a:p>
            <a:pPr algn="ctr"/>
            <a:r>
              <a:rPr lang="en-US" sz="2400" b="1" dirty="0" smtClean="0">
                <a:solidFill>
                  <a:schemeClr val="bg1"/>
                </a:solidFill>
              </a:rPr>
              <a:t>Q2</a:t>
            </a:r>
            <a:endParaRPr lang="en-US" sz="2400" b="1" dirty="0">
              <a:solidFill>
                <a:schemeClr val="bg1"/>
              </a:solidFill>
            </a:endParaRPr>
          </a:p>
        </p:txBody>
      </p:sp>
      <p:sp>
        <p:nvSpPr>
          <p:cNvPr id="20" name="TextBox 19"/>
          <p:cNvSpPr txBox="1"/>
          <p:nvPr/>
        </p:nvSpPr>
        <p:spPr>
          <a:xfrm>
            <a:off x="3535479" y="4847264"/>
            <a:ext cx="640080" cy="457200"/>
          </a:xfrm>
          <a:prstGeom prst="rect">
            <a:avLst/>
          </a:prstGeom>
          <a:noFill/>
        </p:spPr>
        <p:txBody>
          <a:bodyPr wrap="square" rtlCol="0">
            <a:spAutoFit/>
          </a:bodyPr>
          <a:lstStyle/>
          <a:p>
            <a:pPr algn="ctr"/>
            <a:r>
              <a:rPr lang="en-US" sz="2400" b="1" dirty="0" smtClean="0">
                <a:solidFill>
                  <a:schemeClr val="bg1"/>
                </a:solidFill>
              </a:rPr>
              <a:t>Q3</a:t>
            </a:r>
            <a:endParaRPr lang="en-US" sz="2400" b="1" dirty="0">
              <a:solidFill>
                <a:schemeClr val="bg1"/>
              </a:solidFill>
            </a:endParaRPr>
          </a:p>
        </p:txBody>
      </p:sp>
      <p:sp>
        <p:nvSpPr>
          <p:cNvPr id="22" name="TextBox 21"/>
          <p:cNvSpPr txBox="1"/>
          <p:nvPr/>
        </p:nvSpPr>
        <p:spPr>
          <a:xfrm>
            <a:off x="4289862" y="4819670"/>
            <a:ext cx="640080" cy="548640"/>
          </a:xfrm>
          <a:prstGeom prst="rect">
            <a:avLst/>
          </a:prstGeom>
          <a:noFill/>
        </p:spPr>
        <p:txBody>
          <a:bodyPr wrap="square" rtlCol="0">
            <a:spAutoFit/>
          </a:bodyPr>
          <a:lstStyle/>
          <a:p>
            <a:pPr algn="ctr"/>
            <a:r>
              <a:rPr lang="en-US" sz="2400" b="1" dirty="0" smtClean="0">
                <a:solidFill>
                  <a:schemeClr val="bg1"/>
                </a:solidFill>
              </a:rPr>
              <a:t>YE</a:t>
            </a:r>
            <a:endParaRPr lang="en-US" b="1" dirty="0">
              <a:solidFill>
                <a:schemeClr val="bg1"/>
              </a:solidFill>
            </a:endParaRPr>
          </a:p>
        </p:txBody>
      </p:sp>
      <p:cxnSp>
        <p:nvCxnSpPr>
          <p:cNvPr id="24" name="Straight Connector 23"/>
          <p:cNvCxnSpPr/>
          <p:nvPr/>
        </p:nvCxnSpPr>
        <p:spPr>
          <a:xfrm flipH="1">
            <a:off x="1956839" y="4772372"/>
            <a:ext cx="596379" cy="5963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741307" y="4796804"/>
            <a:ext cx="596379" cy="5963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525328" y="4819670"/>
            <a:ext cx="596379" cy="5963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120488" y="4843297"/>
            <a:ext cx="640080" cy="457200"/>
          </a:xfrm>
          <a:prstGeom prst="rect">
            <a:avLst/>
          </a:prstGeom>
          <a:noFill/>
        </p:spPr>
        <p:txBody>
          <a:bodyPr wrap="square" rtlCol="0">
            <a:spAutoFit/>
          </a:bodyPr>
          <a:lstStyle/>
          <a:p>
            <a:pPr algn="ctr"/>
            <a:r>
              <a:rPr lang="en-US" sz="2400" b="1" dirty="0" smtClean="0">
                <a:solidFill>
                  <a:schemeClr val="bg1"/>
                </a:solidFill>
              </a:rPr>
              <a:t>Q1</a:t>
            </a:r>
            <a:endParaRPr lang="en-US" sz="2400" b="1" dirty="0">
              <a:solidFill>
                <a:schemeClr val="bg1"/>
              </a:solidFill>
            </a:endParaRPr>
          </a:p>
        </p:txBody>
      </p:sp>
      <p:sp>
        <p:nvSpPr>
          <p:cNvPr id="28" name="TextBox 27"/>
          <p:cNvSpPr txBox="1"/>
          <p:nvPr/>
        </p:nvSpPr>
        <p:spPr>
          <a:xfrm>
            <a:off x="5909225" y="4842838"/>
            <a:ext cx="640080" cy="457200"/>
          </a:xfrm>
          <a:prstGeom prst="rect">
            <a:avLst/>
          </a:prstGeom>
          <a:noFill/>
        </p:spPr>
        <p:txBody>
          <a:bodyPr wrap="square" rtlCol="0">
            <a:spAutoFit/>
          </a:bodyPr>
          <a:lstStyle/>
          <a:p>
            <a:pPr algn="ctr"/>
            <a:r>
              <a:rPr lang="en-US" sz="2400" b="1" dirty="0" smtClean="0">
                <a:solidFill>
                  <a:schemeClr val="bg1"/>
                </a:solidFill>
              </a:rPr>
              <a:t>Q2</a:t>
            </a:r>
            <a:endParaRPr lang="en-US" sz="2400" b="1" dirty="0">
              <a:solidFill>
                <a:schemeClr val="bg1"/>
              </a:solidFill>
            </a:endParaRPr>
          </a:p>
        </p:txBody>
      </p:sp>
      <p:sp>
        <p:nvSpPr>
          <p:cNvPr id="29" name="TextBox 28"/>
          <p:cNvSpPr txBox="1"/>
          <p:nvPr/>
        </p:nvSpPr>
        <p:spPr>
          <a:xfrm>
            <a:off x="6693246" y="4843297"/>
            <a:ext cx="640080" cy="457200"/>
          </a:xfrm>
          <a:prstGeom prst="rect">
            <a:avLst/>
          </a:prstGeom>
          <a:noFill/>
        </p:spPr>
        <p:txBody>
          <a:bodyPr wrap="square" rtlCol="0">
            <a:spAutoFit/>
          </a:bodyPr>
          <a:lstStyle/>
          <a:p>
            <a:pPr algn="ctr"/>
            <a:r>
              <a:rPr lang="en-US" sz="2400" b="1" dirty="0" smtClean="0">
                <a:solidFill>
                  <a:schemeClr val="bg1"/>
                </a:solidFill>
              </a:rPr>
              <a:t>Q3</a:t>
            </a:r>
            <a:endParaRPr lang="en-US" sz="2400" b="1" dirty="0">
              <a:solidFill>
                <a:schemeClr val="bg1"/>
              </a:solidFill>
            </a:endParaRPr>
          </a:p>
        </p:txBody>
      </p:sp>
      <p:sp>
        <p:nvSpPr>
          <p:cNvPr id="30" name="Oval 29"/>
          <p:cNvSpPr/>
          <p:nvPr/>
        </p:nvSpPr>
        <p:spPr bwMode="auto">
          <a:xfrm>
            <a:off x="5120488" y="4758565"/>
            <a:ext cx="640080" cy="640080"/>
          </a:xfrm>
          <a:prstGeom prst="ellipse">
            <a:avLst/>
          </a:prstGeom>
          <a:noFill/>
          <a:ln w="57150">
            <a:headEnd/>
            <a:tailEnd/>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fontAlgn="base">
              <a:spcBef>
                <a:spcPct val="0"/>
              </a:spcBef>
              <a:spcAft>
                <a:spcPct val="0"/>
              </a:spcAft>
            </a:pPr>
            <a:endParaRPr lang="en-US" sz="2000" dirty="0" smtClean="0">
              <a:solidFill>
                <a:prstClr val="black"/>
              </a:solidFill>
              <a:latin typeface="Arial" charset="0"/>
              <a:cs typeface="Arial" charset="0"/>
            </a:endParaRPr>
          </a:p>
        </p:txBody>
      </p:sp>
      <p:sp>
        <p:nvSpPr>
          <p:cNvPr id="31" name="Oval 30"/>
          <p:cNvSpPr/>
          <p:nvPr/>
        </p:nvSpPr>
        <p:spPr bwMode="auto">
          <a:xfrm>
            <a:off x="5909225" y="4758565"/>
            <a:ext cx="640080" cy="640080"/>
          </a:xfrm>
          <a:prstGeom prst="ellipse">
            <a:avLst/>
          </a:prstGeom>
          <a:noFill/>
          <a:ln w="57150">
            <a:headEnd/>
            <a:tailEnd/>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fontAlgn="base">
              <a:spcBef>
                <a:spcPct val="0"/>
              </a:spcBef>
              <a:spcAft>
                <a:spcPct val="0"/>
              </a:spcAft>
            </a:pPr>
            <a:endParaRPr lang="en-US" sz="2000" dirty="0" smtClean="0">
              <a:solidFill>
                <a:prstClr val="black"/>
              </a:solidFill>
              <a:latin typeface="Arial" charset="0"/>
              <a:cs typeface="Arial" charset="0"/>
            </a:endParaRPr>
          </a:p>
        </p:txBody>
      </p:sp>
      <p:sp>
        <p:nvSpPr>
          <p:cNvPr id="32" name="Oval 31"/>
          <p:cNvSpPr/>
          <p:nvPr/>
        </p:nvSpPr>
        <p:spPr bwMode="auto">
          <a:xfrm>
            <a:off x="6693246" y="4751398"/>
            <a:ext cx="640080" cy="640080"/>
          </a:xfrm>
          <a:prstGeom prst="ellipse">
            <a:avLst/>
          </a:prstGeom>
          <a:noFill/>
          <a:ln w="57150">
            <a:headEnd/>
            <a:tailEnd/>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fontAlgn="base">
              <a:spcBef>
                <a:spcPct val="0"/>
              </a:spcBef>
              <a:spcAft>
                <a:spcPct val="0"/>
              </a:spcAft>
            </a:pPr>
            <a:endParaRPr lang="en-US" sz="2000" dirty="0" smtClean="0">
              <a:solidFill>
                <a:prstClr val="black"/>
              </a:solidFill>
              <a:latin typeface="Arial" charset="0"/>
              <a:cs typeface="Arial" charset="0"/>
            </a:endParaRPr>
          </a:p>
        </p:txBody>
      </p:sp>
      <p:sp>
        <p:nvSpPr>
          <p:cNvPr id="33" name="TextBox 32"/>
          <p:cNvSpPr txBox="1"/>
          <p:nvPr/>
        </p:nvSpPr>
        <p:spPr>
          <a:xfrm>
            <a:off x="4969425" y="4123544"/>
            <a:ext cx="3159759" cy="338554"/>
          </a:xfrm>
          <a:prstGeom prst="rect">
            <a:avLst/>
          </a:prstGeom>
          <a:noFill/>
        </p:spPr>
        <p:txBody>
          <a:bodyPr wrap="square" rtlCol="0">
            <a:spAutoFit/>
          </a:bodyPr>
          <a:lstStyle/>
          <a:p>
            <a:pPr algn="ctr"/>
            <a:r>
              <a:rPr lang="en-US" sz="1600" b="1" dirty="0" smtClean="0"/>
              <a:t>&amp; interim periods thereafter</a:t>
            </a:r>
            <a:endParaRPr lang="en-US" sz="1600" b="1" dirty="0"/>
          </a:p>
        </p:txBody>
      </p:sp>
      <p:sp>
        <p:nvSpPr>
          <p:cNvPr id="5" name="Rectangle 4"/>
          <p:cNvSpPr/>
          <p:nvPr/>
        </p:nvSpPr>
        <p:spPr>
          <a:xfrm>
            <a:off x="340242" y="2635117"/>
            <a:ext cx="8463516" cy="1031436"/>
          </a:xfrm>
          <a:prstGeom prst="rect">
            <a:avLst/>
          </a:prstGeom>
        </p:spPr>
        <p:txBody>
          <a:bodyPr wrap="square">
            <a:spAutoFit/>
          </a:bodyPr>
          <a:lstStyle/>
          <a:p>
            <a:pPr marL="356045">
              <a:lnSpc>
                <a:spcPct val="113000"/>
              </a:lnSpc>
              <a:spcBef>
                <a:spcPts val="400"/>
              </a:spcBef>
              <a:buSzPct val="100000"/>
            </a:pPr>
            <a:r>
              <a:rPr lang="en-US" b="1" dirty="0" smtClean="0"/>
              <a:t>Effective Date: </a:t>
            </a:r>
            <a:r>
              <a:rPr lang="en-US" dirty="0" smtClean="0"/>
              <a:t>Applied </a:t>
            </a:r>
            <a:r>
              <a:rPr lang="en-US" b="1" dirty="0">
                <a:solidFill>
                  <a:schemeClr val="accent1"/>
                </a:solidFill>
              </a:rPr>
              <a:t>prospectively</a:t>
            </a:r>
            <a:r>
              <a:rPr lang="en-US" dirty="0"/>
              <a:t> for existing goodwill and new goodwill recognized in the first annual period beginning after December 15, 2014, and interim and annual periods thereafter. </a:t>
            </a:r>
            <a:r>
              <a:rPr lang="en-US" b="1" dirty="0">
                <a:solidFill>
                  <a:schemeClr val="accent1"/>
                </a:solidFill>
              </a:rPr>
              <a:t>Early adoption is permitted.</a:t>
            </a:r>
          </a:p>
        </p:txBody>
      </p:sp>
      <p:sp>
        <p:nvSpPr>
          <p:cNvPr id="34" name="Rectangle 33"/>
          <p:cNvSpPr/>
          <p:nvPr/>
        </p:nvSpPr>
        <p:spPr>
          <a:xfrm>
            <a:off x="183412" y="1557609"/>
            <a:ext cx="8777176" cy="718402"/>
          </a:xfrm>
          <a:prstGeom prst="rect">
            <a:avLst/>
          </a:prstGeom>
        </p:spPr>
        <p:txBody>
          <a:bodyPr wrap="square">
            <a:spAutoFit/>
          </a:bodyPr>
          <a:lstStyle/>
          <a:p>
            <a:pPr marL="356045">
              <a:lnSpc>
                <a:spcPct val="113000"/>
              </a:lnSpc>
              <a:spcBef>
                <a:spcPts val="400"/>
              </a:spcBef>
              <a:buSzPct val="100000"/>
            </a:pPr>
            <a:r>
              <a:rPr lang="en-US" b="1" dirty="0" smtClean="0"/>
              <a:t>Transition: </a:t>
            </a:r>
            <a:r>
              <a:rPr lang="en-US" dirty="0"/>
              <a:t>Amortize existing goodwill prospectively over </a:t>
            </a:r>
            <a:r>
              <a:rPr lang="en-US" b="1" dirty="0">
                <a:solidFill>
                  <a:schemeClr val="accent1"/>
                </a:solidFill>
              </a:rPr>
              <a:t>10 years or less</a:t>
            </a:r>
            <a:r>
              <a:rPr lang="en-US" dirty="0">
                <a:solidFill>
                  <a:schemeClr val="accent1"/>
                </a:solidFill>
              </a:rPr>
              <a:t> </a:t>
            </a:r>
            <a:r>
              <a:rPr lang="en-US" dirty="0"/>
              <a:t>if </a:t>
            </a:r>
            <a:r>
              <a:rPr lang="en-US" dirty="0" smtClean="0"/>
              <a:t>the </a:t>
            </a:r>
            <a:r>
              <a:rPr lang="en-US" dirty="0"/>
              <a:t>private company can demonstrate that another useful life is more appropriate. </a:t>
            </a:r>
          </a:p>
        </p:txBody>
      </p:sp>
      <p:cxnSp>
        <p:nvCxnSpPr>
          <p:cNvPr id="35" name="Straight Connector 34"/>
          <p:cNvCxnSpPr/>
          <p:nvPr/>
        </p:nvCxnSpPr>
        <p:spPr>
          <a:xfrm>
            <a:off x="529268" y="2450923"/>
            <a:ext cx="8085465"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804288" y="5531344"/>
            <a:ext cx="1611227" cy="338554"/>
          </a:xfrm>
          <a:prstGeom prst="rect">
            <a:avLst/>
          </a:prstGeom>
          <a:noFill/>
        </p:spPr>
        <p:txBody>
          <a:bodyPr wrap="square" rtlCol="0">
            <a:spAutoFit/>
          </a:bodyPr>
          <a:lstStyle/>
          <a:p>
            <a:pPr algn="ctr"/>
            <a:r>
              <a:rPr lang="en-US" sz="1600" b="1" dirty="0" smtClean="0">
                <a:solidFill>
                  <a:srgbClr val="355F9B"/>
                </a:solidFill>
              </a:rPr>
              <a:t>2015</a:t>
            </a:r>
            <a:endParaRPr lang="en-US" sz="1600" b="1" dirty="0">
              <a:solidFill>
                <a:srgbClr val="355F9B"/>
              </a:solidFill>
            </a:endParaRPr>
          </a:p>
        </p:txBody>
      </p:sp>
    </p:spTree>
    <p:extLst>
      <p:ext uri="{BB962C8B-B14F-4D97-AF65-F5344CB8AC3E}">
        <p14:creationId xmlns:p14="http://schemas.microsoft.com/office/powerpoint/2010/main" val="34061631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197" y="1406068"/>
            <a:ext cx="8385559" cy="1433285"/>
          </a:xfrm>
        </p:spPr>
        <p:txBody>
          <a:bodyPr>
            <a:noAutofit/>
          </a:bodyPr>
          <a:lstStyle/>
          <a:p>
            <a:r>
              <a:rPr lang="en-US" sz="2400" dirty="0" smtClean="0"/>
              <a:t>ASU 2014-03</a:t>
            </a:r>
            <a:r>
              <a:rPr lang="en-US" sz="2400" dirty="0"/>
              <a:t>, Accounting for Certain Receive-Variable, Pay-Fixed Interest Rate Swaps—Simplified Hedge Accounting Approach (a consensus of the PCC)</a:t>
            </a:r>
          </a:p>
        </p:txBody>
      </p:sp>
      <p:sp>
        <p:nvSpPr>
          <p:cNvPr id="3" name="Slide Number Placeholder 2"/>
          <p:cNvSpPr>
            <a:spLocks noGrp="1"/>
          </p:cNvSpPr>
          <p:nvPr>
            <p:ph type="sldNum" sz="quarter" idx="4"/>
          </p:nvPr>
        </p:nvSpPr>
        <p:spPr/>
        <p:txBody>
          <a:bodyPr/>
          <a:lstStyle/>
          <a:p>
            <a:pPr>
              <a:defRPr/>
            </a:pPr>
            <a:fld id="{B8C3CD40-D32D-4A66-9ED6-B023972553E0}" type="slidenum">
              <a:rPr lang="en-US" smtClean="0"/>
              <a:pPr>
                <a:defRPr/>
              </a:pPr>
              <a:t>9</a:t>
            </a:fld>
            <a:endParaRPr lang="en-US" dirty="0"/>
          </a:p>
        </p:txBody>
      </p:sp>
    </p:spTree>
    <p:extLst>
      <p:ext uri="{BB962C8B-B14F-4D97-AF65-F5344CB8AC3E}">
        <p14:creationId xmlns:p14="http://schemas.microsoft.com/office/powerpoint/2010/main" val="3785838384"/>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3.04.30 FASB Update 2 hou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F Template">
      <a:majorFont>
        <a:latin typeface="Candar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noFill/>
          <a:miter lim="800000"/>
          <a:headEnd/>
          <a:tailEnd/>
        </a:ln>
      </a:spPr>
      <a:bodyPr wrap="square">
        <a:spAutoFit/>
      </a:bodyPr>
      <a:lstStyle>
        <a:defPPr fontAlgn="base">
          <a:spcBef>
            <a:spcPct val="0"/>
          </a:spcBef>
          <a:spcAft>
            <a:spcPct val="0"/>
          </a:spcAft>
          <a:defRPr sz="2000" dirty="0" smtClean="0">
            <a:solidFill>
              <a:prstClr val="black"/>
            </a:solidFill>
            <a:latin typeface="Arial" charset="0"/>
            <a:cs typeface="Arial" charset="0"/>
          </a:defRPr>
        </a:defPPr>
      </a:lstStyle>
    </a:spDef>
  </a:objectDefaults>
  <a:extraClrSchemeLst/>
</a:theme>
</file>

<file path=ppt/theme/theme2.xml><?xml version="1.0" encoding="utf-8"?>
<a:theme xmlns:a="http://schemas.openxmlformats.org/drawingml/2006/main" name="Office Theme">
  <a:themeElements>
    <a:clrScheme name="FAF">
      <a:dk1>
        <a:sysClr val="windowText" lastClr="000000"/>
      </a:dk1>
      <a:lt1>
        <a:sysClr val="window" lastClr="FFFFFF"/>
      </a:lt1>
      <a:dk2>
        <a:srgbClr val="1F497D"/>
      </a:dk2>
      <a:lt2>
        <a:srgbClr val="F79646"/>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FAF Template">
      <a:majorFont>
        <a:latin typeface="Candar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2013.04.30 FASB Update 2 hour</Template>
  <TotalTime>1355</TotalTime>
  <Words>2585</Words>
  <Application>Microsoft Office PowerPoint</Application>
  <PresentationFormat>On-screen Show (4:3)</PresentationFormat>
  <Paragraphs>495</Paragraphs>
  <Slides>48</Slides>
  <Notes>35</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2013.04.30 FASB Update 2 hour</vt:lpstr>
      <vt:lpstr>FASB  Update </vt:lpstr>
      <vt:lpstr>Today’s Agenda</vt:lpstr>
      <vt:lpstr>Recent Standards</vt:lpstr>
      <vt:lpstr>Recent Accounting Standards Updates</vt:lpstr>
      <vt:lpstr>Recent Accounting Standards Updates</vt:lpstr>
      <vt:lpstr>ASU 2014-02, Accounting for Goodwill (a consensus of the PCC)</vt:lpstr>
      <vt:lpstr>ASU 2014-02: Goodwill</vt:lpstr>
      <vt:lpstr>ASU 2014-02: Goodwill</vt:lpstr>
      <vt:lpstr>ASU 2014-03, Accounting for Certain Receive-Variable, Pay-Fixed Interest Rate Swaps—Simplified Hedge Accounting Approach (a consensus of the PCC)</vt:lpstr>
      <vt:lpstr>ASU 2014-03: Interest Rate Swaps</vt:lpstr>
      <vt:lpstr>ASU 2014-03: Interest Rate Swaps</vt:lpstr>
      <vt:lpstr>ASU 2014-07, Applying Variable Interest Entities Guidance to Common Control Leasing Arrangements (a consensus of the PCC)</vt:lpstr>
      <vt:lpstr>ASU 2014-07: Common Control Leasing &amp; VIE</vt:lpstr>
      <vt:lpstr>ASU 2014-07: Criteria to qualify for scope exception</vt:lpstr>
      <vt:lpstr>ASU 2014-07: Common Control Leasing &amp; VIE</vt:lpstr>
      <vt:lpstr>ASU 2014-09, Revenue from contracts with customers (Topic 606)</vt:lpstr>
      <vt:lpstr>Revenue Recognition</vt:lpstr>
      <vt:lpstr>Core Principle and Application</vt:lpstr>
      <vt:lpstr>Disclosure requirements* </vt:lpstr>
      <vt:lpstr>Rev Rec—Issuance &amp; Effective Dates: Timeline</vt:lpstr>
      <vt:lpstr>Transition Resource Group (TRG) – Overview</vt:lpstr>
      <vt:lpstr>PowerPoint Presentation</vt:lpstr>
      <vt:lpstr>Additional Information</vt:lpstr>
      <vt:lpstr>FASB projects</vt:lpstr>
      <vt:lpstr>Topics</vt:lpstr>
      <vt:lpstr>New FASB Agenda: 3 Types of Projects</vt:lpstr>
      <vt:lpstr>Current FASB Agenda</vt:lpstr>
      <vt:lpstr>Current FASB Agenda</vt:lpstr>
      <vt:lpstr>Current FASB Agenda</vt:lpstr>
      <vt:lpstr>Current FASB Agenda</vt:lpstr>
      <vt:lpstr>Current FASB Agenda</vt:lpstr>
      <vt:lpstr>Reducing Complexity - Two Issues</vt:lpstr>
      <vt:lpstr>How FASB is Addressing the Problem</vt:lpstr>
      <vt:lpstr>Simplification Initiative Objective </vt:lpstr>
      <vt:lpstr>Simplification Initiative: Tentative Decisions</vt:lpstr>
      <vt:lpstr>FI: Classification &amp; Measurement—Model</vt:lpstr>
      <vt:lpstr>FI: Classification &amp; Measurement</vt:lpstr>
      <vt:lpstr>FI: Impairment (Credit Losses)</vt:lpstr>
      <vt:lpstr>FI: Impairment (Credit Losses)</vt:lpstr>
      <vt:lpstr>EITF projects</vt:lpstr>
      <vt:lpstr>EITF―Open Issues</vt:lpstr>
      <vt:lpstr>Pushdown Accounting (EITF Issue 12-F) Exposure Draft Issued – Comment period ended July 31, 2014</vt:lpstr>
      <vt:lpstr>Pushdown Accounting (EITF Issue 12-F) Exposure Draft Main Provisions – Comments period ended July 31, 2014</vt:lpstr>
      <vt:lpstr>PCC projects</vt:lpstr>
      <vt:lpstr> </vt:lpstr>
      <vt:lpstr>Identifiable Intangible Assets (in a Business Combination): Stakeholder Feedback</vt:lpstr>
      <vt:lpstr>Identifiable Intangible Assets: Proposal</vt:lpstr>
      <vt:lpstr>Questions &amp; Answers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FASB  Update Name of Event</dc:title>
  <dc:creator>clklimek</dc:creator>
  <cp:lastModifiedBy>OIT</cp:lastModifiedBy>
  <cp:revision>167</cp:revision>
  <cp:lastPrinted>2012-08-02T15:18:22Z</cp:lastPrinted>
  <dcterms:created xsi:type="dcterms:W3CDTF">2013-05-07T14:35:06Z</dcterms:created>
  <dcterms:modified xsi:type="dcterms:W3CDTF">2014-07-31T20:30:29Z</dcterms:modified>
</cp:coreProperties>
</file>